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media/image4.jpeg" ContentType="image/jpeg"/>
  <Override PartName="/ppt/media/image1.png" ContentType="image/png"/>
  <Override PartName="/ppt/media/image3.jpeg" ContentType="image/jpeg"/>
  <Override PartName="/ppt/media/image2.gif" ContentType="image/gif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2192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0" lang="cs-CZ" sz="600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cs-CZ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658F87D5-EFE3-438F-9A29-65A5EEB37868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10/5/21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9517868C-A4A8-41A6-8CB3-0C1C7CE1496D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gif"/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191160" y="104760"/>
            <a:ext cx="4659840" cy="1065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000000"/>
                </a:solidFill>
                <a:latin typeface="Calibri"/>
              </a:rPr>
              <a:t>Tomáš Ostatnický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KCHFO, odd. kvantové optiky a optoelektroniky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tomas.ostatnicky@mff.cuni.cz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3730320" y="1256400"/>
            <a:ext cx="4396320" cy="913320"/>
          </a:xfrm>
          <a:prstGeom prst="rect">
            <a:avLst/>
          </a:prstGeom>
          <a:solidFill>
            <a:schemeClr val="bg2"/>
          </a:solidFill>
          <a:ln w="1584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Interakce látky s ultrakrátkými optickými pulsy (5-100 fs), ultrarychlé děje v materiálech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3" name="CustomShape 3"/>
          <p:cNvSpPr/>
          <p:nvPr/>
        </p:nvSpPr>
        <p:spPr>
          <a:xfrm>
            <a:off x="9865080" y="631080"/>
            <a:ext cx="1965960" cy="364680"/>
          </a:xfrm>
          <a:prstGeom prst="rect">
            <a:avLst/>
          </a:prstGeom>
          <a:solidFill>
            <a:schemeClr val="accent4">
              <a:alpha val="22000"/>
            </a:schemeClr>
          </a:solidFill>
          <a:ln w="1908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Opto-spintronika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4" name="CustomShape 4"/>
          <p:cNvSpPr/>
          <p:nvPr/>
        </p:nvSpPr>
        <p:spPr>
          <a:xfrm>
            <a:off x="1393920" y="2253960"/>
            <a:ext cx="1219320" cy="364680"/>
          </a:xfrm>
          <a:prstGeom prst="rect">
            <a:avLst/>
          </a:prstGeom>
          <a:solidFill>
            <a:schemeClr val="accent4">
              <a:alpha val="22000"/>
            </a:schemeClr>
          </a:solidFill>
          <a:ln w="1908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THz optika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5" name="CustomShape 5"/>
          <p:cNvSpPr/>
          <p:nvPr/>
        </p:nvSpPr>
        <p:spPr>
          <a:xfrm flipH="1">
            <a:off x="2897280" y="1511640"/>
            <a:ext cx="680040" cy="503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80">
            <a:solidFill>
              <a:schemeClr val="tx1"/>
            </a:solidFill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6" name="Picture 12" descr=""/>
          <p:cNvPicPr/>
          <p:nvPr/>
        </p:nvPicPr>
        <p:blipFill>
          <a:blip r:embed="rId1"/>
          <a:stretch/>
        </p:blipFill>
        <p:spPr>
          <a:xfrm>
            <a:off x="9321120" y="1274400"/>
            <a:ext cx="2655000" cy="1854720"/>
          </a:xfrm>
          <a:prstGeom prst="rect">
            <a:avLst/>
          </a:prstGeom>
          <a:ln>
            <a:noFill/>
          </a:ln>
        </p:spPr>
      </p:pic>
      <p:pic>
        <p:nvPicPr>
          <p:cNvPr id="47" name="Picture 14" descr=""/>
          <p:cNvPicPr/>
          <p:nvPr/>
        </p:nvPicPr>
        <p:blipFill>
          <a:blip r:embed="rId2"/>
          <a:stretch/>
        </p:blipFill>
        <p:spPr>
          <a:xfrm>
            <a:off x="164160" y="2826360"/>
            <a:ext cx="3679200" cy="2147760"/>
          </a:xfrm>
          <a:prstGeom prst="rect">
            <a:avLst/>
          </a:prstGeom>
          <a:ln>
            <a:noFill/>
          </a:ln>
        </p:spPr>
      </p:pic>
      <p:sp>
        <p:nvSpPr>
          <p:cNvPr id="48" name="CustomShape 6"/>
          <p:cNvSpPr/>
          <p:nvPr/>
        </p:nvSpPr>
        <p:spPr>
          <a:xfrm flipV="1">
            <a:off x="8344080" y="999720"/>
            <a:ext cx="1368720" cy="5108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80">
            <a:solidFill>
              <a:schemeClr val="tx1"/>
            </a:solidFill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" name="CustomShape 7"/>
          <p:cNvSpPr/>
          <p:nvPr/>
        </p:nvSpPr>
        <p:spPr>
          <a:xfrm>
            <a:off x="4845240" y="2521080"/>
            <a:ext cx="3169440" cy="364680"/>
          </a:xfrm>
          <a:prstGeom prst="rect">
            <a:avLst/>
          </a:prstGeom>
          <a:solidFill>
            <a:srgbClr val="ff0000">
              <a:alpha val="16000"/>
            </a:srgbClr>
          </a:solidFill>
          <a:ln w="1908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THz kinetika v nanomateriálech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50" name="CustomShape 8"/>
          <p:cNvSpPr/>
          <p:nvPr/>
        </p:nvSpPr>
        <p:spPr>
          <a:xfrm>
            <a:off x="9173880" y="3244320"/>
            <a:ext cx="2108520" cy="364680"/>
          </a:xfrm>
          <a:prstGeom prst="rect">
            <a:avLst/>
          </a:prstGeom>
          <a:solidFill>
            <a:srgbClr val="ff0000">
              <a:alpha val="16000"/>
            </a:srgbClr>
          </a:solidFill>
          <a:ln w="1908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Generování THz polí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51" name="CustomShape 9"/>
          <p:cNvSpPr/>
          <p:nvPr/>
        </p:nvSpPr>
        <p:spPr>
          <a:xfrm>
            <a:off x="4786560" y="4863600"/>
            <a:ext cx="2295000" cy="913320"/>
          </a:xfrm>
          <a:prstGeom prst="rect">
            <a:avLst/>
          </a:prstGeom>
          <a:solidFill>
            <a:srgbClr val="ff0000">
              <a:alpha val="16000"/>
            </a:srgbClr>
          </a:solidFill>
          <a:ln w="1908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THz optika (telekomunikace, spektroskopie)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52" name="CustomShape 10"/>
          <p:cNvSpPr/>
          <p:nvPr/>
        </p:nvSpPr>
        <p:spPr>
          <a:xfrm flipV="1">
            <a:off x="4133520" y="2755440"/>
            <a:ext cx="587520" cy="221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80">
            <a:solidFill>
              <a:schemeClr val="tx1"/>
            </a:solidFill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" name="CustomShape 11"/>
          <p:cNvSpPr/>
          <p:nvPr/>
        </p:nvSpPr>
        <p:spPr>
          <a:xfrm flipV="1">
            <a:off x="4198680" y="3429000"/>
            <a:ext cx="4829400" cy="36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80">
            <a:solidFill>
              <a:schemeClr val="tx1"/>
            </a:solidFill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4" name="CustomShape 12"/>
          <p:cNvSpPr/>
          <p:nvPr/>
        </p:nvSpPr>
        <p:spPr>
          <a:xfrm>
            <a:off x="4198680" y="4097160"/>
            <a:ext cx="587520" cy="522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80">
            <a:solidFill>
              <a:schemeClr val="tx1"/>
            </a:solidFill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55" name="Picture 34" descr=""/>
          <p:cNvPicPr/>
          <p:nvPr/>
        </p:nvPicPr>
        <p:blipFill>
          <a:blip r:embed="rId3"/>
          <a:stretch/>
        </p:blipFill>
        <p:spPr>
          <a:xfrm>
            <a:off x="5690520" y="3088080"/>
            <a:ext cx="1479240" cy="1479240"/>
          </a:xfrm>
          <a:prstGeom prst="rect">
            <a:avLst/>
          </a:prstGeom>
          <a:ln>
            <a:noFill/>
          </a:ln>
        </p:spPr>
      </p:pic>
      <p:pic>
        <p:nvPicPr>
          <p:cNvPr id="56" name="Picture 36" descr=""/>
          <p:cNvPicPr/>
          <p:nvPr/>
        </p:nvPicPr>
        <p:blipFill>
          <a:blip r:embed="rId4"/>
          <a:stretch/>
        </p:blipFill>
        <p:spPr>
          <a:xfrm>
            <a:off x="8264520" y="3846960"/>
            <a:ext cx="3679200" cy="1987200"/>
          </a:xfrm>
          <a:prstGeom prst="rect">
            <a:avLst/>
          </a:prstGeom>
          <a:ln>
            <a:noFill/>
          </a:ln>
        </p:spPr>
      </p:pic>
      <p:sp>
        <p:nvSpPr>
          <p:cNvPr id="57" name="CustomShape 13"/>
          <p:cNvSpPr/>
          <p:nvPr/>
        </p:nvSpPr>
        <p:spPr>
          <a:xfrm>
            <a:off x="92160" y="5876640"/>
            <a:ext cx="559800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lineární a nelineární optika (viditelná, THz oblast)</a:t>
            </a:r>
            <a:endParaRPr b="0" lang="en-US" sz="18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kvantová mechanika pevných látek</a:t>
            </a:r>
            <a:endParaRPr b="0" lang="en-US" sz="18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vazba na konkrétní experimenty (MFF UK, FzÚ AV ČR)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Application>LibreOffice/6.1.5.2$Linux_X86_64 LibreOffice_project/10$Build-2</Application>
  <Words>76</Words>
  <Paragraphs>12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2021-10-05T08:23:51Z</dcterms:created>
  <dc:creator>Tomáš Ostatnický</dc:creator>
  <dc:description/>
  <dc:language>en-US</dc:language>
  <cp:lastModifiedBy>Tomas </cp:lastModifiedBy>
  <dcterms:modified xsi:type="dcterms:W3CDTF">2021-10-05T11:05:48Z</dcterms:modified>
  <cp:revision>4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