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"/>
  </p:notesMasterIdLst>
  <p:sldIdLst>
    <p:sldId id="429" r:id="rId2"/>
    <p:sldId id="430" r:id="rId3"/>
  </p:sldIdLst>
  <p:sldSz cx="9144000" cy="6858000" type="screen4x3"/>
  <p:notesSz cx="7099300" cy="102346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D00"/>
    <a:srgbClr val="FFFF99"/>
    <a:srgbClr val="FF66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76" autoAdjust="0"/>
    <p:restoredTop sz="89225" autoAdjust="0"/>
  </p:normalViewPr>
  <p:slideViewPr>
    <p:cSldViewPr>
      <p:cViewPr varScale="1">
        <p:scale>
          <a:sx n="144" d="100"/>
          <a:sy n="144" d="100"/>
        </p:scale>
        <p:origin x="2220" y="13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13337" cy="38354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78487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021138" y="9721850"/>
            <a:ext cx="3074987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CC48C81-F1AE-488B-8374-CD019AC0B8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25562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FD8B3-D909-4AA0-83C2-E3DED9072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02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11541-890D-4AFE-BF49-B4897B48C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82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3A28C-FC08-4688-86B3-259DFFD9B3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35C1D-E9A3-4E0D-8AF4-14855DC13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58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50F23-38D1-43E1-9894-4BED94A577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4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8B199-7611-4F92-A31A-AC3978846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38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14A10-44E0-4023-9072-1661BBE0E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67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3EA27-199E-42BB-BF35-3AE6E5FA5F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63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2AE94-80D3-4035-9768-834597EE7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96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21698-AB8E-40E0-B290-6DF207CB6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56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839EB-216C-46FC-B338-4AF9EFF3E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93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タイトルテキストの書式を編集するにはクリックします。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アウトラインテキストの書式を編集するにはクリックします。</a:t>
            </a:r>
          </a:p>
          <a:p>
            <a:pPr lvl="1"/>
            <a:r>
              <a:rPr lang="en-GB" altLang="en-US"/>
              <a:t>2レベル目のアウトライン</a:t>
            </a:r>
          </a:p>
          <a:p>
            <a:pPr lvl="2"/>
            <a:r>
              <a:rPr lang="en-GB" altLang="en-US"/>
              <a:t>3レベル目のアウトライン</a:t>
            </a:r>
          </a:p>
          <a:p>
            <a:pPr lvl="3"/>
            <a:r>
              <a:rPr lang="en-GB" altLang="en-US"/>
              <a:t>4レベル目のアウトライン</a:t>
            </a:r>
          </a:p>
          <a:p>
            <a:pPr lvl="4"/>
            <a:r>
              <a:rPr lang="en-GB" altLang="en-US"/>
              <a:t>5レベル目のアウトライン</a:t>
            </a:r>
          </a:p>
          <a:p>
            <a:pPr lvl="4"/>
            <a:r>
              <a:rPr lang="en-GB" altLang="en-US"/>
              <a:t>6レベル目のアウトライン</a:t>
            </a:r>
          </a:p>
          <a:p>
            <a:pPr lvl="4"/>
            <a:r>
              <a:rPr lang="en-GB" altLang="en-US"/>
              <a:t>7レベル目のアウトライン</a:t>
            </a:r>
          </a:p>
          <a:p>
            <a:pPr lvl="4"/>
            <a:r>
              <a:rPr lang="en-GB" altLang="en-US"/>
              <a:t>8レベル目のアウトライン</a:t>
            </a:r>
          </a:p>
          <a:p>
            <a:pPr lvl="4"/>
            <a:r>
              <a:rPr lang="en-GB" altLang="en-US"/>
              <a:t>9レベル目のアウトライン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395045C-1532-41F4-A3DC-458445D09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tx1"/>
                </a:solidFill>
              </a:rPr>
              <a:t>The effect of hydrogen and helium recombination on stellar mergers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59403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</a:rPr>
              <a:t>Ond</a:t>
            </a:r>
            <a:r>
              <a:rPr lang="cs-CZ" sz="1800" dirty="0" err="1">
                <a:solidFill>
                  <a:schemeClr val="tx1"/>
                </a:solidFill>
              </a:rPr>
              <a:t>řej</a:t>
            </a:r>
            <a:r>
              <a:rPr lang="cs-CZ" sz="1800" dirty="0">
                <a:solidFill>
                  <a:schemeClr val="tx1"/>
                </a:solidFill>
              </a:rPr>
              <a:t> Pejcha</a:t>
            </a:r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cs-CZ" dirty="0">
                <a:solidFill>
                  <a:schemeClr val="tx1"/>
                </a:solidFill>
              </a:rPr>
              <a:t>http://utf.mff.cuni.cz/~pejcha/</a:t>
            </a:r>
          </a:p>
        </p:txBody>
      </p:sp>
      <p:pic>
        <p:nvPicPr>
          <p:cNvPr id="1026" name="Picture 2" descr="Image result for erc 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3719" r="8334" b="10290"/>
          <a:stretch/>
        </p:blipFill>
        <p:spPr bwMode="auto">
          <a:xfrm>
            <a:off x="7817577" y="608144"/>
            <a:ext cx="1181033" cy="67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urbulent Times- When stars approach">
            <a:hlinkClick r:id="" action="ppaction://media"/>
            <a:extLst>
              <a:ext uri="{FF2B5EF4-FFF2-40B4-BE49-F238E27FC236}">
                <a16:creationId xmlns:a16="http://schemas.microsoft.com/office/drawing/2014/main" id="{C84262B8-8683-E91D-68FB-1B8D4014DA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1460597"/>
            <a:ext cx="6217377" cy="34970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DCE937-3C9D-C797-D222-D7A7DDA95DC9}"/>
              </a:ext>
            </a:extLst>
          </p:cNvPr>
          <p:cNvSpPr txBox="1"/>
          <p:nvPr/>
        </p:nvSpPr>
        <p:spPr>
          <a:xfrm>
            <a:off x="76200" y="5105400"/>
            <a:ext cx="90678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review the microphysics of hydrogen and helium recombination and the associated production of photons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review advanced models of radiation transport, which allow non-equilibrium between gas and radiation and are valid in optically-thick and optically-thin regimes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review advanced models of convection and turbulence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figure out a way how to combine these elements in the context of stellar mergers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develop a dynamical 1D model, which numerically illustrates these pieces of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asses the importance of recombination for common envelope evolution and observed astrophysical systems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8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tx1"/>
                </a:solidFill>
              </a:rPr>
              <a:t>Circumbinary disks around stellar mergers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59403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</a:rPr>
              <a:t>Ond</a:t>
            </a:r>
            <a:r>
              <a:rPr lang="cs-CZ" sz="1800" dirty="0" err="1">
                <a:solidFill>
                  <a:schemeClr val="tx1"/>
                </a:solidFill>
              </a:rPr>
              <a:t>řej</a:t>
            </a:r>
            <a:r>
              <a:rPr lang="cs-CZ" sz="1800" dirty="0">
                <a:solidFill>
                  <a:schemeClr val="tx1"/>
                </a:solidFill>
              </a:rPr>
              <a:t> Pejcha</a:t>
            </a:r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cs-CZ" dirty="0">
                <a:solidFill>
                  <a:schemeClr val="tx1"/>
                </a:solidFill>
              </a:rPr>
              <a:t>http://utf.mff.cuni.cz/~pejcha/</a:t>
            </a:r>
          </a:p>
        </p:txBody>
      </p:sp>
      <p:pic>
        <p:nvPicPr>
          <p:cNvPr id="1026" name="Picture 2" descr="Image result for erc 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3719" r="8334" b="10290"/>
          <a:stretch/>
        </p:blipFill>
        <p:spPr bwMode="auto">
          <a:xfrm>
            <a:off x="7817577" y="608144"/>
            <a:ext cx="1181033" cy="67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DCE937-3C9D-C797-D222-D7A7DDA95DC9}"/>
              </a:ext>
            </a:extLst>
          </p:cNvPr>
          <p:cNvSpPr txBox="1"/>
          <p:nvPr/>
        </p:nvSpPr>
        <p:spPr>
          <a:xfrm>
            <a:off x="76200" y="5285810"/>
            <a:ext cx="9067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learn about astrophysical disks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summarize knowledge on circumbinary disks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literature review on the "lump"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setup a minimal 2D hydrodynamical simulation that exhibits the "lump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investigate properties of the lump as a function of central binary and inner boundary condition (accretion, mass injection, non-axisymmetric perturbation)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y2mate.is - Common envelope Surface density about the orbital plane-DYx0FuVIEQI-1080pp-1696255982">
            <a:hlinkClick r:id="" action="ppaction://media"/>
            <a:extLst>
              <a:ext uri="{FF2B5EF4-FFF2-40B4-BE49-F238E27FC236}">
                <a16:creationId xmlns:a16="http://schemas.microsoft.com/office/drawing/2014/main" id="{280D09D4-B0C0-542B-7233-94EB288BF4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1109469"/>
            <a:ext cx="5105400" cy="419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2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11662</TotalTime>
  <Words>180</Words>
  <Application>Microsoft Office PowerPoint</Application>
  <PresentationFormat>On-screen Show (4:3)</PresentationFormat>
  <Paragraphs>17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Times New Roman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of the Neutrino Mechanism of Core-Collapse Supernovae</dc:title>
  <dc:creator>Ondrej Pejcha</dc:creator>
  <cp:lastModifiedBy>Ondřej Pejcha</cp:lastModifiedBy>
  <cp:revision>751</cp:revision>
  <cp:lastPrinted>1601-01-01T00:00:00Z</cp:lastPrinted>
  <dcterms:created xsi:type="dcterms:W3CDTF">2010-08-24T01:13:03Z</dcterms:created>
  <dcterms:modified xsi:type="dcterms:W3CDTF">2023-10-02T14:14:21Z</dcterms:modified>
</cp:coreProperties>
</file>