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230A"/>
    <a:srgbClr val="2D1205"/>
    <a:srgbClr val="F14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4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FDB0-5E9D-4A3D-8D94-21277301C18C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470CA-8E40-4D04-919F-3BE3EC62E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5FBAD-6546-4E4F-76DE-DE6348DEA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C1912-4C53-0473-453D-D8C2ADAC5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6EF1A-1287-99AD-8A70-301A996A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9CFE9-4F53-4D54-8959-28BB05346520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9C48-215D-F84F-E37B-F59A456A0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5119F-D4C0-EE99-1F7F-EE9A078BE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9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CB0A3-4B9B-952D-A4AE-348C5625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FCD40-F37C-BCC4-11C9-00E093BC6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E3AAE-DCB3-D031-89C6-81F6667D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C225-4886-48CD-8A37-1A42261B1846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6274D-8B6E-6513-997E-A9232C311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A6295-CCEE-91E8-AB72-012B7376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0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43975-CC23-C5B0-B257-B8FF00FA0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335DCE-BA0A-C504-AB9F-EFCFA3E98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70D3B-86F2-349C-E195-4E4C6DF1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95E-C62B-4552-817C-ADA676678807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781E6-9F2E-69E5-8202-876852BBB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95187-9AAE-6799-17FD-61CB4F89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1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144A6-C418-069B-FBAF-3067D77A7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E73FC-4DE1-261D-E17E-00F89A62D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A5B96-065E-51D9-6FD5-44DB19841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7C02-4197-4BCC-8066-2C586A43FAB3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72A90-D10A-9EA5-6BA7-9195D467F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E5376-0338-99D5-D611-246B68AB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7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DDD49-23E5-0609-2740-2AC966E6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D2ECD-7F91-AF66-86A6-544A9A562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C0BFA-0746-FB16-2A14-9F2B3322D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432D1-B52D-4BD5-9FD3-FEF9D51ED786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D2632-02FB-4A30-F952-739DD241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D7670-6DE1-0669-C06C-7C26ADB0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5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610CC-AE37-4BC3-3525-5B36316B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9A099-11E8-CBB8-9B25-6B4EE4E0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838777-8015-79CC-ABA8-6F3673C30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F4EF3-B157-88BB-288F-397EB053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B55-6367-4AE7-B12A-24D44DFC681F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1AA83-FD84-A262-C092-41EA1D6A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B9847-732A-606F-818B-D11D75905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8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B102E-4DE0-39D1-B213-F208D71B7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C094C-2738-17B0-4B50-1C189D1F1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6E169-B472-D4FE-D8E5-8C097B031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50BCB8-B360-A8D7-8F8D-169D886AE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6EC703-4D27-4B58-D69B-34ED10E84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BD8409-1B4C-5C18-D4CC-707A7847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DFC5-E150-4808-82E0-08EFEEDB786B}" type="datetime1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19567-550C-34D6-CA65-7EAA75AC2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12E51B-1DDD-9FBC-5FE3-39D5552C7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100D-7F79-EF0C-31A8-A14C970B5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CD34F-1828-A3D9-AB94-DDBBDFC9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B6AD0-B34E-47A9-A308-B9BA7A931E25}" type="datetime1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B12006-A4DE-8EE3-701B-71974BE90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EA6C82-DC32-305B-4790-F146F71E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002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8C7FC-472A-D77E-996F-1AB813EE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1177F-E876-4525-ADE7-5C6E0926C332}" type="datetime1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B8E85-858C-9707-41C7-49E13BF22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E17E2-B5B5-07C2-A765-E4E120CB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5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97AA3-129B-E16F-B590-DBE1CF052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4D9EE-1A0C-D11D-F0B6-DAAF9A729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39FC99-99FC-FD02-5E16-59A57EBB4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0892D-D14A-855E-477D-167116BC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5A4D-4CE8-48FA-9E6D-5C8E9C244C36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0FAA2-5860-C55B-FE8B-F535062E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736E54-7AC2-0B66-0BE7-12217A91A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2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8769-AC08-185D-9DAF-80C20ECB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78C31C-C635-E110-CC1B-D0CED0FDF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328A3-839C-EF7A-8013-C5777EBA9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92E9A-F45A-2912-5F02-7C90D627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D21A8-6767-40B6-ACA8-376CB407A374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4771A-FA13-586F-82AA-D60558F5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2ACD2-1CA8-A2C3-696D-62EFD17AF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2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739F7-59F2-DC09-F6BC-09A7780AB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3AC6E-F18C-F89C-705A-D2A2197C0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0F71D-7FDE-D8BE-2227-3302ABF43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97095-3366-4372-91A4-F27B194C349B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48F31-3B55-71F4-4277-6D606F6FC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4963-3D5C-9E28-3489-66B8EA06B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7D242F-6305-4CE3-94F6-6844B3A17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7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6EB7-1871-C918-FB3A-068B70D16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43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/>
              <a:t>Dvě témata diplomových prací:</a:t>
            </a:r>
            <a:br>
              <a:rPr lang="cs-CZ" dirty="0"/>
            </a:br>
            <a:r>
              <a:rPr lang="cs-CZ" dirty="0"/>
              <a:t>Kvantová </a:t>
            </a:r>
            <a:r>
              <a:rPr lang="en-US" dirty="0" err="1"/>
              <a:t>i</a:t>
            </a:r>
            <a:r>
              <a:rPr lang="cs-CZ" dirty="0" err="1"/>
              <a:t>nformace</a:t>
            </a:r>
            <a:r>
              <a:rPr lang="cs-CZ" dirty="0"/>
              <a:t> ⊃ Kvantová termodynamika ⊃ chaos</a:t>
            </a:r>
            <a:br>
              <a:rPr lang="cs-CZ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F1B90C-1376-D07A-ED59-70546626F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68824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dirty="0"/>
              <a:t>Ing. Dominik </a:t>
            </a:r>
            <a:r>
              <a:rPr lang="cs-CZ" sz="4400" dirty="0"/>
              <a:t>Šafránek</a:t>
            </a:r>
            <a:r>
              <a:rPr lang="en-US" sz="4400" dirty="0"/>
              <a:t>, Ph.D.</a:t>
            </a:r>
            <a:endParaRPr lang="cs-CZ" sz="4400" dirty="0"/>
          </a:p>
          <a:p>
            <a:r>
              <a:rPr lang="cs-CZ" sz="2800" dirty="0"/>
              <a:t>ÚTF, </a:t>
            </a:r>
            <a:r>
              <a:rPr lang="en-US" sz="2800" dirty="0"/>
              <a:t>30.9.2025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00E00-447D-E2CA-8E1C-A42A8CCC0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F07B94-F1F5-F494-716C-346C4ADB6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50" y="4484416"/>
            <a:ext cx="2162030" cy="21306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0553F8-07B8-004F-027F-BAF76FB1B76C}"/>
              </a:ext>
            </a:extLst>
          </p:cNvPr>
          <p:cNvSpPr txBox="1"/>
          <p:nvPr/>
        </p:nvSpPr>
        <p:spPr>
          <a:xfrm>
            <a:off x="142875" y="112991"/>
            <a:ext cx="36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dominik.safranek@matfyz.cuni.cz</a:t>
            </a:r>
          </a:p>
        </p:txBody>
      </p:sp>
    </p:spTree>
    <p:extLst>
      <p:ext uri="{BB962C8B-B14F-4D97-AF65-F5344CB8AC3E}">
        <p14:creationId xmlns:p14="http://schemas.microsoft.com/office/powerpoint/2010/main" val="6240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86F0-FCD5-5924-8891-69B83BF0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Něco o mně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3204F-1BAF-6D27-E010-228C1EADE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FJFI </a:t>
            </a:r>
            <a:r>
              <a:rPr lang="cs-CZ" dirty="0"/>
              <a:t>ČVUT </a:t>
            </a:r>
            <a:r>
              <a:rPr lang="en-US" dirty="0"/>
              <a:t>(</a:t>
            </a:r>
            <a:r>
              <a:rPr lang="en-US" dirty="0" err="1"/>
              <a:t>jaderka</a:t>
            </a:r>
            <a:r>
              <a:rPr lang="en-US" dirty="0"/>
              <a:t>, Ing., </a:t>
            </a:r>
            <a:r>
              <a:rPr lang="en-US" dirty="0" err="1"/>
              <a:t>matematick</a:t>
            </a:r>
            <a:r>
              <a:rPr lang="cs-CZ" dirty="0"/>
              <a:t>á fyzika</a:t>
            </a:r>
            <a:r>
              <a:rPr lang="en-US" dirty="0"/>
              <a:t>)</a:t>
            </a:r>
          </a:p>
          <a:p>
            <a:r>
              <a:rPr lang="cs-CZ" dirty="0" err="1"/>
              <a:t>Nottingham</a:t>
            </a:r>
            <a:r>
              <a:rPr lang="cs-CZ" dirty="0"/>
              <a:t> </a:t>
            </a:r>
            <a:r>
              <a:rPr lang="en-US" dirty="0"/>
              <a:t>(PhD)</a:t>
            </a:r>
          </a:p>
          <a:p>
            <a:r>
              <a:rPr lang="en-US" dirty="0"/>
              <a:t>V</a:t>
            </a:r>
            <a:r>
              <a:rPr lang="cs-CZ" dirty="0" err="1"/>
              <a:t>ídeň</a:t>
            </a:r>
            <a:r>
              <a:rPr lang="en-US" dirty="0"/>
              <a:t> (</a:t>
            </a:r>
            <a:r>
              <a:rPr lang="en-US" dirty="0" err="1"/>
              <a:t>druh</a:t>
            </a:r>
            <a:r>
              <a:rPr lang="cs-CZ" dirty="0"/>
              <a:t>á část PhD</a:t>
            </a:r>
            <a:r>
              <a:rPr lang="en-US" dirty="0"/>
              <a:t>)</a:t>
            </a:r>
          </a:p>
          <a:p>
            <a:r>
              <a:rPr lang="en-US" dirty="0"/>
              <a:t>Santa Cruz, </a:t>
            </a:r>
            <a:r>
              <a:rPr lang="en-US" dirty="0" err="1"/>
              <a:t>Kalifornie</a:t>
            </a:r>
            <a:r>
              <a:rPr lang="en-US" dirty="0"/>
              <a:t> (</a:t>
            </a:r>
            <a:r>
              <a:rPr lang="en-US" dirty="0" err="1"/>
              <a:t>PostDoc</a:t>
            </a:r>
            <a:r>
              <a:rPr lang="en-US" dirty="0"/>
              <a:t>)</a:t>
            </a:r>
          </a:p>
          <a:p>
            <a:r>
              <a:rPr lang="en-US" dirty="0"/>
              <a:t>Ji</a:t>
            </a:r>
            <a:r>
              <a:rPr lang="cs-CZ" dirty="0"/>
              <a:t>žní Korea </a:t>
            </a:r>
            <a:r>
              <a:rPr lang="en-US" dirty="0"/>
              <a:t>(Team Leader, Associate Professor)</a:t>
            </a:r>
          </a:p>
          <a:p>
            <a:r>
              <a:rPr lang="en-US" dirty="0" err="1"/>
              <a:t>Univerzita</a:t>
            </a:r>
            <a:r>
              <a:rPr lang="en-US" dirty="0"/>
              <a:t> </a:t>
            </a:r>
            <a:r>
              <a:rPr lang="en-US" dirty="0" err="1"/>
              <a:t>Karlova</a:t>
            </a:r>
            <a:r>
              <a:rPr lang="cs-CZ" dirty="0"/>
              <a:t>, KFKL</a:t>
            </a:r>
            <a:r>
              <a:rPr lang="en-US" dirty="0"/>
              <a:t> (Team Leader)</a:t>
            </a:r>
          </a:p>
          <a:p>
            <a:pPr lvl="1"/>
            <a:r>
              <a:rPr lang="en-US" dirty="0" err="1"/>
              <a:t>Kva</a:t>
            </a:r>
            <a:r>
              <a:rPr lang="cs-CZ" dirty="0" err="1"/>
              <a:t>nt</a:t>
            </a:r>
            <a:r>
              <a:rPr lang="en-US" dirty="0" err="1"/>
              <a:t>ov</a:t>
            </a:r>
            <a:r>
              <a:rPr lang="cs-CZ" dirty="0"/>
              <a:t>é technologie, Kvantová Informace</a:t>
            </a:r>
          </a:p>
          <a:p>
            <a:pPr lvl="1"/>
            <a:r>
              <a:rPr lang="cs-CZ" dirty="0"/>
              <a:t>Kvantové počítače, sensory, baterie, termodynamika</a:t>
            </a:r>
            <a:endParaRPr lang="en-US" dirty="0"/>
          </a:p>
          <a:p>
            <a:pPr lvl="1"/>
            <a:r>
              <a:rPr lang="en-US" dirty="0"/>
              <a:t>Zn</a:t>
            </a:r>
            <a:r>
              <a:rPr lang="cs-CZ" dirty="0" err="1"/>
              <a:t>ámý</a:t>
            </a:r>
            <a:r>
              <a:rPr lang="cs-CZ" dirty="0"/>
              <a:t> </a:t>
            </a:r>
            <a:r>
              <a:rPr lang="en-US" dirty="0"/>
              <a:t>za</a:t>
            </a:r>
            <a:r>
              <a:rPr lang="cs-CZ" dirty="0"/>
              <a:t>: </a:t>
            </a:r>
          </a:p>
          <a:p>
            <a:pPr lvl="2"/>
            <a:r>
              <a:rPr lang="cs-CZ" dirty="0"/>
              <a:t>nové vzorce pro sensitivitu detektorů</a:t>
            </a:r>
          </a:p>
          <a:p>
            <a:pPr lvl="2"/>
            <a:r>
              <a:rPr lang="cs-CZ" dirty="0"/>
              <a:t>vývoj „entropie pozorovatele“</a:t>
            </a:r>
            <a:r>
              <a:rPr lang="en-US" dirty="0"/>
              <a:t> (observational entropy)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DC17-27DF-FED4-3089-DA24F4F18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3AFBA9-13C7-66AE-CF8C-A29A5BEC5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513" y="566448"/>
            <a:ext cx="1714787" cy="172669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E8829D-D3F5-9F90-73C1-26768A7B59FB}"/>
              </a:ext>
            </a:extLst>
          </p:cNvPr>
          <p:cNvSpPr txBox="1"/>
          <p:nvPr/>
        </p:nvSpPr>
        <p:spPr>
          <a:xfrm>
            <a:off x="142875" y="112991"/>
            <a:ext cx="36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dominik.safranek@matfyz.cuni.cz</a:t>
            </a:r>
          </a:p>
        </p:txBody>
      </p:sp>
    </p:spTree>
    <p:extLst>
      <p:ext uri="{BB962C8B-B14F-4D97-AF65-F5344CB8AC3E}">
        <p14:creationId xmlns:p14="http://schemas.microsoft.com/office/powerpoint/2010/main" val="167294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EA3D8-B744-228A-1F08-5DEAACA71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Entropy fluctuation and chaos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8063F-8991-8717-AD45-A3CABB2F1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364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ID </a:t>
            </a:r>
            <a:r>
              <a:rPr lang="en-US" dirty="0" err="1"/>
              <a:t>práce</a:t>
            </a:r>
            <a:r>
              <a:rPr lang="en-US" dirty="0"/>
              <a:t>:	287389</a:t>
            </a:r>
          </a:p>
          <a:p>
            <a:r>
              <a:rPr lang="en-US" dirty="0"/>
              <a:t>Observational entropy</a:t>
            </a:r>
          </a:p>
          <a:p>
            <a:pPr lvl="1"/>
            <a:r>
              <a:rPr lang="en-US" dirty="0"/>
              <a:t>Generalization of Boltzmann entropy </a:t>
            </a:r>
            <a:br>
              <a:rPr lang="en-US" dirty="0"/>
            </a:br>
            <a:r>
              <a:rPr lang="en-US" dirty="0"/>
              <a:t>to quantum systems</a:t>
            </a:r>
          </a:p>
          <a:p>
            <a:r>
              <a:rPr lang="en-US" dirty="0"/>
              <a:t>Quantum chaos</a:t>
            </a:r>
          </a:p>
          <a:p>
            <a:pPr lvl="1"/>
            <a:r>
              <a:rPr lang="en-US" dirty="0"/>
              <a:t>Many measures</a:t>
            </a:r>
          </a:p>
          <a:p>
            <a:pPr lvl="1"/>
            <a:r>
              <a:rPr lang="en-US" dirty="0"/>
              <a:t>One with energy spacing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Analytically derive a bound on the fluctuations</a:t>
            </a:r>
          </a:p>
          <a:p>
            <a:pPr lvl="1"/>
            <a:r>
              <a:rPr lang="en-US" dirty="0"/>
              <a:t>Test with </a:t>
            </a:r>
            <a:r>
              <a:rPr lang="en-US" dirty="0" err="1"/>
              <a:t>numerics</a:t>
            </a:r>
            <a:endParaRPr lang="en-US" dirty="0"/>
          </a:p>
          <a:p>
            <a:r>
              <a:rPr lang="en-US" dirty="0"/>
              <a:t>Skills</a:t>
            </a:r>
          </a:p>
          <a:p>
            <a:pPr lvl="1"/>
            <a:r>
              <a:rPr lang="en-US" dirty="0"/>
              <a:t>Analytics ★ ★ ★ ⯨, Coding (Python) ★ ★ ★ , </a:t>
            </a:r>
            <a:br>
              <a:rPr lang="en-US" dirty="0"/>
            </a:br>
            <a:r>
              <a:rPr lang="en-US" dirty="0"/>
              <a:t>Quantum Information ★ ★ ★, </a:t>
            </a:r>
            <a:br>
              <a:rPr lang="en-US" dirty="0"/>
            </a:br>
            <a:r>
              <a:rPr lang="en-US" dirty="0"/>
              <a:t>Quantum chaos  ★ ★ ★, Classical chaos ★,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6B86B-15C5-058C-E2D3-66F8575D7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E849DA-78F0-BD79-7EE4-7BE4A86B6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653" y="359710"/>
            <a:ext cx="3821643" cy="29350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B4BB71-AAD1-90DC-9A91-FA6400A372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851" y="3323291"/>
            <a:ext cx="4373744" cy="33871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E38A387-F847-A86F-D7B6-1EC7741F7A69}"/>
              </a:ext>
            </a:extLst>
          </p:cNvPr>
          <p:cNvSpPr txBox="1"/>
          <p:nvPr/>
        </p:nvSpPr>
        <p:spPr>
          <a:xfrm>
            <a:off x="142875" y="112991"/>
            <a:ext cx="36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dominik.safranek@matfyz.cuni.cz</a:t>
            </a:r>
          </a:p>
        </p:txBody>
      </p:sp>
    </p:spTree>
    <p:extLst>
      <p:ext uri="{BB962C8B-B14F-4D97-AF65-F5344CB8AC3E}">
        <p14:creationId xmlns:p14="http://schemas.microsoft.com/office/powerpoint/2010/main" val="223675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451C-AAAF-3CDE-6502-DC1D37206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Kolmogorov-Sinai entropy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16BFA-778A-E242-AD09-54EDFC168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ID </a:t>
            </a:r>
            <a:r>
              <a:rPr lang="en-US" dirty="0" err="1"/>
              <a:t>práce</a:t>
            </a:r>
            <a:r>
              <a:rPr lang="en-US" dirty="0"/>
              <a:t>:	287430</a:t>
            </a:r>
          </a:p>
          <a:p>
            <a:r>
              <a:rPr lang="en-US" dirty="0"/>
              <a:t>Classical KS entropy:</a:t>
            </a:r>
          </a:p>
          <a:p>
            <a:pPr lvl="1"/>
            <a:r>
              <a:rPr lang="en-US" dirty="0"/>
              <a:t>Butterfly effect</a:t>
            </a:r>
          </a:p>
          <a:p>
            <a:pPr lvl="1"/>
            <a:r>
              <a:rPr lang="en-US" dirty="0"/>
              <a:t>Clear connection with Lyapunov exponents</a:t>
            </a:r>
          </a:p>
          <a:p>
            <a:r>
              <a:rPr lang="en-US" dirty="0"/>
              <a:t>Quantum KS entropy?</a:t>
            </a:r>
          </a:p>
          <a:p>
            <a:pPr lvl="1"/>
            <a:r>
              <a:rPr lang="en-US" dirty="0"/>
              <a:t>Generalizations possible</a:t>
            </a:r>
          </a:p>
          <a:p>
            <a:pPr lvl="1"/>
            <a:r>
              <a:rPr lang="en-US" dirty="0"/>
              <a:t>Seems to behave differently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Numerical simulations of versions of quantum KS entropy</a:t>
            </a:r>
          </a:p>
          <a:p>
            <a:r>
              <a:rPr lang="en-US" dirty="0"/>
              <a:t>Skills</a:t>
            </a:r>
          </a:p>
          <a:p>
            <a:pPr lvl="1"/>
            <a:r>
              <a:rPr lang="en-US" dirty="0"/>
              <a:t>Coding (Julia, C) ★ ★ ★ ★, Quantum Information ★ ★ ★, Classical chaos ★ ★ ★, Quantum chaos  ★ ★, analytics ★ - ★ ★ ★ ★ ★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3CC74-538E-71E3-A6F5-CA48859E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9BDFD2-2214-C7B0-C7A3-7A8BDF374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650" y="1485900"/>
            <a:ext cx="4208378" cy="30617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B9E644-A00A-8627-1922-E5CA80AACC99}"/>
              </a:ext>
            </a:extLst>
          </p:cNvPr>
          <p:cNvSpPr txBox="1"/>
          <p:nvPr/>
        </p:nvSpPr>
        <p:spPr>
          <a:xfrm>
            <a:off x="142875" y="112991"/>
            <a:ext cx="36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dominik.safranek@matfyz.cuni.cz</a:t>
            </a:r>
          </a:p>
        </p:txBody>
      </p:sp>
    </p:spTree>
    <p:extLst>
      <p:ext uri="{BB962C8B-B14F-4D97-AF65-F5344CB8AC3E}">
        <p14:creationId xmlns:p14="http://schemas.microsoft.com/office/powerpoint/2010/main" val="2625020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DFF5F-A63F-01FC-B8A0-C1E8616FA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cs-CZ" sz="2800" dirty="0"/>
              <a:t>Kvantová </a:t>
            </a:r>
            <a:r>
              <a:rPr lang="en-US" sz="2800" dirty="0" err="1"/>
              <a:t>i</a:t>
            </a:r>
            <a:r>
              <a:rPr lang="cs-CZ" sz="2800" dirty="0" err="1"/>
              <a:t>nformace</a:t>
            </a:r>
            <a:r>
              <a:rPr lang="cs-CZ" sz="2800" dirty="0"/>
              <a:t> </a:t>
            </a:r>
            <a:r>
              <a:rPr lang="en-US" sz="2800" dirty="0"/>
              <a:t> </a:t>
            </a:r>
            <a:r>
              <a:rPr lang="cs-CZ" sz="2800" dirty="0"/>
              <a:t>⊃ </a:t>
            </a:r>
            <a:r>
              <a:rPr lang="en-US" sz="2800" dirty="0"/>
              <a:t> </a:t>
            </a:r>
            <a:r>
              <a:rPr lang="cs-CZ" sz="2800" dirty="0"/>
              <a:t>Kvantová termodynamika </a:t>
            </a:r>
            <a:r>
              <a:rPr lang="en-US" sz="2800" dirty="0"/>
              <a:t> </a:t>
            </a:r>
            <a:r>
              <a:rPr lang="cs-CZ" sz="2800" dirty="0"/>
              <a:t>⊃ </a:t>
            </a:r>
            <a:r>
              <a:rPr lang="en-US" sz="2800" dirty="0"/>
              <a:t> </a:t>
            </a:r>
            <a:r>
              <a:rPr lang="cs-CZ" sz="2800" dirty="0"/>
              <a:t>chaos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C3D40-8D5E-A82A-8200-C5BF8FC57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Entropy fluctuation and chaos</a:t>
            </a:r>
          </a:p>
          <a:p>
            <a:pPr lvl="1"/>
            <a:r>
              <a:rPr lang="en-US" dirty="0"/>
              <a:t>ID </a:t>
            </a:r>
            <a:r>
              <a:rPr lang="en-US" dirty="0" err="1"/>
              <a:t>práce</a:t>
            </a:r>
            <a:r>
              <a:rPr lang="en-US" dirty="0"/>
              <a:t>:	287389</a:t>
            </a:r>
          </a:p>
          <a:p>
            <a:r>
              <a:rPr lang="en-US" dirty="0"/>
              <a:t>Quantum Kolmogorov-Sinai entropy</a:t>
            </a:r>
          </a:p>
          <a:p>
            <a:pPr lvl="1"/>
            <a:r>
              <a:rPr lang="en-US" dirty="0"/>
              <a:t>ID </a:t>
            </a:r>
            <a:r>
              <a:rPr lang="en-US" dirty="0" err="1"/>
              <a:t>práce</a:t>
            </a:r>
            <a:r>
              <a:rPr lang="en-US" dirty="0"/>
              <a:t>:	287430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32792-C703-D8A2-DFBF-7DF818C6B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242F-6305-4CE3-94F6-6844B3A176C6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05836-E208-D734-F95C-2AD5B690757E}"/>
              </a:ext>
            </a:extLst>
          </p:cNvPr>
          <p:cNvSpPr txBox="1"/>
          <p:nvPr/>
        </p:nvSpPr>
        <p:spPr>
          <a:xfrm>
            <a:off x="142875" y="112991"/>
            <a:ext cx="36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dominik.safranek@matfyz.cuni.cz</a:t>
            </a:r>
          </a:p>
        </p:txBody>
      </p:sp>
    </p:spTree>
    <p:extLst>
      <p:ext uri="{BB962C8B-B14F-4D97-AF65-F5344CB8AC3E}">
        <p14:creationId xmlns:p14="http://schemas.microsoft.com/office/powerpoint/2010/main" val="1812806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333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Dvě témata diplomových prací: Kvantová informace ⊃ Kvantová termodynamika ⊃ chaos </vt:lpstr>
      <vt:lpstr>Něco o mně</vt:lpstr>
      <vt:lpstr>Entropy fluctuation and chaos</vt:lpstr>
      <vt:lpstr>Quantum Kolmogorov-Sinai entropy</vt:lpstr>
      <vt:lpstr>Kvantová informace  ⊃  Kvantová termodynamika  ⊃  chaos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Dominik Safranek</dc:creator>
  <cp:lastModifiedBy>Dominik Safranek</cp:lastModifiedBy>
  <cp:revision>38</cp:revision>
  <dcterms:created xsi:type="dcterms:W3CDTF">2025-09-24T07:12:25Z</dcterms:created>
  <dcterms:modified xsi:type="dcterms:W3CDTF">2025-09-30T09:40:37Z</dcterms:modified>
</cp:coreProperties>
</file>