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36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CD441-5715-439D-8382-1E9F6F2A960D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E2741-5E7B-4A5C-982C-4ED7D81E3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54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8471D7E-B730-4897-8AA1-3526BD983730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8153400" cy="1829761"/>
          </a:xfrm>
        </p:spPr>
        <p:txBody>
          <a:bodyPr>
            <a:normAutofit/>
          </a:bodyPr>
          <a:lstStyle/>
          <a:p>
            <a:r>
              <a:rPr lang="en-US" dirty="0" err="1" smtClean="0"/>
              <a:t>Levyho</a:t>
            </a:r>
            <a:r>
              <a:rPr lang="en-US" dirty="0" smtClean="0"/>
              <a:t> </a:t>
            </a:r>
            <a:r>
              <a:rPr lang="en-US" dirty="0" err="1" smtClean="0"/>
              <a:t>lety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František Šanda </a:t>
            </a:r>
          </a:p>
          <a:p>
            <a:r>
              <a:rPr lang="cs-CZ" dirty="0" smtClean="0"/>
              <a:t>Fyzikální ústav Univerzity Karlovy </a:t>
            </a:r>
          </a:p>
          <a:p>
            <a:r>
              <a:rPr lang="cs-CZ" dirty="0"/>
              <a:t>(</a:t>
            </a:r>
            <a:r>
              <a:rPr lang="cs-CZ" dirty="0" smtClean="0"/>
              <a:t>Ke Karlovu 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6933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a.k.a</a:t>
            </a:r>
            <a:r>
              <a:rPr lang="cs-CZ" dirty="0"/>
              <a:t>. s</a:t>
            </a:r>
            <a:r>
              <a:rPr lang="cs-CZ" dirty="0" smtClean="0"/>
              <a:t>tochastické procesy</a:t>
            </a:r>
          </a:p>
          <a:p>
            <a:r>
              <a:rPr lang="cs-CZ" dirty="0"/>
              <a:t>f</a:t>
            </a:r>
            <a:r>
              <a:rPr lang="cs-CZ" dirty="0" smtClean="0"/>
              <a:t>yz</a:t>
            </a:r>
            <a:r>
              <a:rPr lang="cs-CZ" dirty="0" smtClean="0"/>
              <a:t>ikální paradigma:  </a:t>
            </a:r>
            <a:r>
              <a:rPr lang="cs-CZ" dirty="0" smtClean="0"/>
              <a:t>modelování </a:t>
            </a:r>
            <a:r>
              <a:rPr lang="en-US" dirty="0" err="1" smtClean="0"/>
              <a:t>dif</a:t>
            </a:r>
            <a:r>
              <a:rPr lang="cs-CZ" dirty="0" smtClean="0"/>
              <a:t>ú</a:t>
            </a:r>
            <a:r>
              <a:rPr lang="en-US" dirty="0" err="1" smtClean="0"/>
              <a:t>ze</a:t>
            </a:r>
            <a:r>
              <a:rPr lang="cs-CZ" dirty="0" smtClean="0"/>
              <a:t>  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en-US" dirty="0" smtClean="0"/>
              <a:t>p</a:t>
            </a:r>
            <a:r>
              <a:rPr lang="cs-CZ" dirty="0" smtClean="0"/>
              <a:t>řípadně</a:t>
            </a:r>
            <a:r>
              <a:rPr lang="en-US" dirty="0" smtClean="0"/>
              <a:t> </a:t>
            </a:r>
            <a:r>
              <a:rPr lang="cs-CZ" dirty="0" smtClean="0"/>
              <a:t>kvantový </a:t>
            </a:r>
            <a:r>
              <a:rPr lang="cs-CZ" dirty="0" smtClean="0"/>
              <a:t>vývoj pod náhodnými trajektoriemi  </a:t>
            </a:r>
            <a:r>
              <a:rPr lang="cs-CZ" dirty="0" smtClean="0"/>
              <a:t>Hamiltoniánu (teorie spekter)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Generální </a:t>
            </a:r>
            <a:r>
              <a:rPr lang="cs-CZ" dirty="0" smtClean="0"/>
              <a:t>téma:  </a:t>
            </a:r>
            <a:br>
              <a:rPr lang="cs-CZ" dirty="0" smtClean="0"/>
            </a:br>
            <a:r>
              <a:rPr lang="cs-CZ" dirty="0"/>
              <a:t> </a:t>
            </a:r>
            <a:r>
              <a:rPr lang="cs-CZ" dirty="0" smtClean="0"/>
              <a:t>Náhodné funkce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2785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cs-CZ" dirty="0" smtClean="0"/>
              <a:t>Šumy jsou </a:t>
            </a:r>
            <a:r>
              <a:rPr lang="cs-CZ" dirty="0" smtClean="0"/>
              <a:t>univerzální </a:t>
            </a:r>
            <a:r>
              <a:rPr lang="cs-CZ" dirty="0" smtClean="0"/>
              <a:t>(limitní věty) </a:t>
            </a:r>
          </a:p>
          <a:p>
            <a:pPr lvl="0">
              <a:buClr>
                <a:srgbClr val="2DA2BF"/>
              </a:buClr>
            </a:pPr>
            <a:r>
              <a:rPr lang="cs-CZ" dirty="0" smtClean="0"/>
              <a:t> </a:t>
            </a:r>
            <a:r>
              <a:rPr lang="cs-CZ" dirty="0" smtClean="0"/>
              <a:t>např. </a:t>
            </a:r>
            <a:r>
              <a:rPr lang="cs-CZ" dirty="0">
                <a:solidFill>
                  <a:prstClr val="black"/>
                </a:solidFill>
              </a:rPr>
              <a:t>Centrální </a:t>
            </a:r>
            <a:r>
              <a:rPr lang="cs-CZ" dirty="0" smtClean="0">
                <a:solidFill>
                  <a:prstClr val="black"/>
                </a:solidFill>
              </a:rPr>
              <a:t>LV („vše“ </a:t>
            </a:r>
            <a:r>
              <a:rPr lang="cs-CZ" dirty="0">
                <a:solidFill>
                  <a:prstClr val="black"/>
                </a:solidFill>
              </a:rPr>
              <a:t>je Gauss</a:t>
            </a:r>
            <a:r>
              <a:rPr lang="cs-CZ" dirty="0" smtClean="0">
                <a:solidFill>
                  <a:prstClr val="black"/>
                </a:solidFill>
              </a:rPr>
              <a:t>)</a:t>
            </a:r>
            <a:endParaRPr lang="cs-CZ" dirty="0">
              <a:solidFill>
                <a:prstClr val="black"/>
              </a:solidFill>
            </a:endParaRPr>
          </a:p>
          <a:p>
            <a:r>
              <a:rPr lang="cs-CZ" dirty="0" smtClean="0"/>
              <a:t> Levyho lety – limitní rozdělení s nekonečnou variancí</a:t>
            </a:r>
            <a:endParaRPr lang="cs-CZ" dirty="0" smtClean="0"/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Projevuje se</a:t>
            </a:r>
          </a:p>
          <a:p>
            <a:pPr marL="109728" indent="0">
              <a:buNone/>
            </a:pPr>
            <a:r>
              <a:rPr lang="cs-CZ" dirty="0" smtClean="0"/>
              <a:t>jako </a:t>
            </a:r>
            <a:r>
              <a:rPr lang="cs-CZ" dirty="0" smtClean="0"/>
              <a:t>anomální </a:t>
            </a:r>
            <a:r>
              <a:rPr lang="cs-CZ" dirty="0" smtClean="0"/>
              <a:t>difúze,</a:t>
            </a:r>
          </a:p>
          <a:p>
            <a:pPr marL="109728" indent="0">
              <a:buNone/>
            </a:pPr>
            <a:r>
              <a:rPr lang="cs-CZ" dirty="0" smtClean="0"/>
              <a:t>spektrální difúze ...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Levyho</a:t>
            </a:r>
            <a:r>
              <a:rPr lang="en-US" dirty="0" smtClean="0"/>
              <a:t> </a:t>
            </a:r>
            <a:r>
              <a:rPr lang="en-US" dirty="0" err="1"/>
              <a:t>l</a:t>
            </a:r>
            <a:r>
              <a:rPr lang="en-US" dirty="0" err="1" smtClean="0"/>
              <a:t>ety</a:t>
            </a:r>
            <a:r>
              <a:rPr lang="en-US" dirty="0" smtClean="0"/>
              <a:t> a </a:t>
            </a:r>
            <a:r>
              <a:rPr lang="en-US" dirty="0" err="1" smtClean="0"/>
              <a:t>fyzika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1684" y="2971800"/>
            <a:ext cx="4203716" cy="2834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5678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714</TotalTime>
  <Words>80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Levyho lety</vt:lpstr>
      <vt:lpstr>Generální téma:    Náhodné funkce</vt:lpstr>
      <vt:lpstr>Levyho lety a fyzika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 thesis spectra</dc:title>
  <dc:creator>Frantisek</dc:creator>
  <cp:lastModifiedBy>Frantisek</cp:lastModifiedBy>
  <cp:revision>16</cp:revision>
  <dcterms:created xsi:type="dcterms:W3CDTF">2014-10-09T00:11:26Z</dcterms:created>
  <dcterms:modified xsi:type="dcterms:W3CDTF">2025-10-07T02:51:51Z</dcterms:modified>
</cp:coreProperties>
</file>