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85" r:id="rId3"/>
    <p:sldId id="270" r:id="rId4"/>
    <p:sldId id="271" r:id="rId5"/>
    <p:sldId id="277" r:id="rId6"/>
    <p:sldId id="258" r:id="rId7"/>
    <p:sldId id="269" r:id="rId8"/>
    <p:sldId id="272" r:id="rId9"/>
    <p:sldId id="278" r:id="rId10"/>
    <p:sldId id="265" r:id="rId11"/>
    <p:sldId id="273" r:id="rId12"/>
    <p:sldId id="279" r:id="rId13"/>
    <p:sldId id="287" r:id="rId14"/>
    <p:sldId id="280" r:id="rId15"/>
    <p:sldId id="282" r:id="rId16"/>
    <p:sldId id="267" r:id="rId17"/>
    <p:sldId id="264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85077" autoAdjust="0"/>
  </p:normalViewPr>
  <p:slideViewPr>
    <p:cSldViewPr>
      <p:cViewPr varScale="1">
        <p:scale>
          <a:sx n="141" d="100"/>
          <a:sy n="141" d="100"/>
        </p:scale>
        <p:origin x="55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wmf"/><Relationship Id="rId2" Type="http://schemas.openxmlformats.org/officeDocument/2006/relationships/image" Target="../media/image349.wmf"/><Relationship Id="rId1" Type="http://schemas.openxmlformats.org/officeDocument/2006/relationships/image" Target="../media/image348.wmf"/><Relationship Id="rId4" Type="http://schemas.openxmlformats.org/officeDocument/2006/relationships/image" Target="../media/image3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616C2-EBD3-4310-807E-81028ED2D342}" type="datetimeFigureOut">
              <a:rPr lang="cs-CZ" smtClean="0"/>
              <a:t>14.02.2022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78B7-387B-4820-A2FE-5410560BE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11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Hudba používá tóny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Tón je pravidelné kmitání.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Tón má určitou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výšku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popsanou kmitočtem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která určuje, kolik kmitů proběhne za sekundu.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Komorní „a“ má 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440 Hz, tedy 440 kmitů/s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Vysoký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tón má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vysoký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kmitočet: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1 000 Hz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Nízký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tón má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nízký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kmitočet: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200 Hz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38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0000" eaLnBrk="1" hangingPunct="1">
              <a:buNone/>
            </a:pPr>
            <a:r>
              <a:rPr lang="cs-CZ" sz="1200" dirty="0"/>
              <a:t>Temperování - kompromisy (enharmonická záměna, dis = es)</a:t>
            </a:r>
          </a:p>
          <a:p>
            <a:pPr defTabSz="720000" eaLnBrk="1" hangingPunct="1"/>
            <a:r>
              <a:rPr lang="cs-CZ" sz="1200" dirty="0"/>
              <a:t>jen některé (částečně temperovaná ladění pro okruh tónin) </a:t>
            </a:r>
          </a:p>
          <a:p>
            <a:pPr defTabSz="720000" eaLnBrk="1" hangingPunct="1"/>
            <a:r>
              <a:rPr lang="cs-CZ" sz="1200" dirty="0"/>
              <a:t>všechny půltóny stejné: „dobře temperovaný klavír“</a:t>
            </a:r>
          </a:p>
          <a:p>
            <a:pPr defTabSz="720000" eaLnBrk="1" hangingPunct="1">
              <a:buNone/>
            </a:pPr>
            <a:r>
              <a:rPr lang="cs-CZ" sz="1200" dirty="0"/>
              <a:t>Klavír, varhany – znějí stejně ve všech tóninách (J. S. Bach)</a:t>
            </a:r>
          </a:p>
          <a:p>
            <a:pPr defTabSz="720000" eaLnBrk="1" hangingPunct="1">
              <a:buNone/>
            </a:pPr>
            <a:r>
              <a:rPr lang="cs-CZ" sz="1200" dirty="0"/>
              <a:t>Ale: baroko využívalo i „tklivé intervaly“ záměrně</a:t>
            </a:r>
          </a:p>
          <a:p>
            <a:pPr defTabSz="720000" eaLnBrk="1" hangingPunct="1">
              <a:buNone/>
            </a:pPr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84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Dva tóny tvoří </a:t>
            </a:r>
            <a:r>
              <a:rPr lang="cs-CZ" altLang="cs-C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interval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(kvarta „hoří)</a:t>
            </a:r>
          </a:p>
          <a:p>
            <a:pPr eaLnBrk="1" hangingPunct="1"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poměr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kmitočtů </a:t>
            </a:r>
            <a:r>
              <a:rPr lang="cs-CZ" altLang="cs-CZ" sz="12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2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f‘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nikoli rozdíl</a:t>
            </a:r>
            <a:r>
              <a:rPr lang="cs-CZ" altLang="cs-CZ" sz="12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2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f‘</a:t>
            </a:r>
          </a:p>
          <a:p>
            <a:pPr eaLnBrk="1" hangingPunct="1"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Například</a:t>
            </a:r>
            <a:r>
              <a:rPr lang="en-US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poměr 1:2 vnímáme jako oktávu,</a:t>
            </a:r>
          </a:p>
          <a:p>
            <a:pPr eaLnBrk="1" hangingPunct="1"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	poměr 2:3 jako kvintu</a:t>
            </a:r>
          </a:p>
          <a:p>
            <a:pPr eaLnBrk="1" hangingPunct="1"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	poměr 3:4 jako kvartu</a:t>
            </a:r>
          </a:p>
          <a:p>
            <a:pPr eaLnBrk="1" hangingPunct="1"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a podobně. Uslyšíme o nich i dále.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14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Dvojnásobný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kmitočet</a:t>
            </a:r>
            <a:r>
              <a:rPr lang="cs-CZ" altLang="cs-CZ" dirty="0">
                <a:latin typeface="Arial" panose="020B0604020202020204" pitchFamily="34" charset="0"/>
              </a:rPr>
              <a:t> („stejný tón“ A)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 55 Hz   A‘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110 Hz   A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220 Hz   a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440 Hz   a‘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880 Hz   a‘‘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1 760 Hz   a‘‘‘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3 520 Hz   a‘‘‘‘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72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poznámky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Poslyšme tón s </a:t>
                </a:r>
                <a:r>
                  <a:rPr lang="cs-CZ" altLang="cs-CZ" sz="12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= 200 Hz a jeho násobky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200</a:t>
                </a:r>
                <a:r>
                  <a:rPr lang="cs-CZ" altLang="cs-CZ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 Hz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×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Intervaly mezi tóny se postupně zmenšují</a:t>
                </a:r>
              </a:p>
              <a:p>
                <a:pPr eaLnBrk="1" hangingPunct="1">
                  <a:buNone/>
                </a:pP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(podíly kmitočtů tónů klesají: </a:t>
                </a:r>
                <a:r>
                  <a:rPr lang="cs-CZ" sz="1200" dirty="0">
                    <a:latin typeface="Times New Roman" panose="02020603050405020304" pitchFamily="18" charset="0"/>
                    <a:ea typeface="PMingLiU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12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1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12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1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12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1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12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1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12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1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cs-CZ" sz="12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)</a:t>
                </a:r>
                <a:endParaRPr lang="cs-CZ" altLang="cs-CZ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cs-CZ" altLang="cs-CZ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Vyšší harmonické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 kmitočty jsou celistvé násobky základního kmitočtu </a:t>
                </a:r>
                <a:r>
                  <a:rPr lang="cs-CZ" altLang="cs-CZ" sz="12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200 Hz (</a:t>
                </a:r>
                <a:r>
                  <a:rPr lang="cs-CZ" altLang="cs-CZ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cs-CZ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poznámky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Poslyšme tón s </a:t>
                </a:r>
                <a:r>
                  <a:rPr lang="cs-CZ" altLang="cs-CZ" sz="12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= 200 Hz a jeho násobky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200</a:t>
                </a:r>
                <a:r>
                  <a:rPr lang="cs-CZ" altLang="cs-CZ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 Hz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×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Intervaly mezi tóny se postupně zmenšují</a:t>
                </a:r>
              </a:p>
              <a:p>
                <a:pPr eaLnBrk="1" hangingPunct="1">
                  <a:buNone/>
                </a:pP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(podíly kmitočtů tónů klesají: </a:t>
                </a:r>
                <a:r>
                  <a:rPr lang="cs-CZ" sz="1200" dirty="0">
                    <a:latin typeface="Times New Roman" panose="02020603050405020304" pitchFamily="18" charset="0"/>
                    <a:ea typeface="PMingLiU"/>
                  </a:rPr>
                  <a:t> </a:t>
                </a:r>
                <a:r>
                  <a:rPr lang="cs-CZ" sz="1200" i="0">
                    <a:effectLst/>
                    <a:latin typeface="Cambria Math" panose="02040503050406030204" pitchFamily="18" charset="0"/>
                  </a:rPr>
                  <a:t>□(64&amp;</a:t>
                </a:r>
                <a:r>
                  <a:rPr lang="cs-CZ" sz="1200" i="0">
                    <a:effectLst/>
                    <a:latin typeface="Cambria Math" panose="02040503050406030204" pitchFamily="18" charset="0"/>
                    <a:ea typeface="PMingLiU"/>
                    <a:cs typeface="Times New Roman" panose="02020603050405020304" pitchFamily="18" charset="0"/>
                  </a:rPr>
                  <a:t>2/1)</a:t>
                </a:r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:r>
                  <a:rPr lang="cs-CZ" sz="1200" i="0">
                    <a:effectLst/>
                    <a:latin typeface="Cambria Math" panose="02040503050406030204" pitchFamily="18" charset="0"/>
                  </a:rPr>
                  <a:t>□(64&amp;</a:t>
                </a:r>
                <a:r>
                  <a:rPr lang="cs-CZ" sz="1200" i="0">
                    <a:effectLst/>
                    <a:latin typeface="Cambria Math" panose="02040503050406030204" pitchFamily="18" charset="0"/>
                    <a:ea typeface="PMingLiU"/>
                    <a:cs typeface="Times New Roman" panose="02020603050405020304" pitchFamily="18" charset="0"/>
                  </a:rPr>
                  <a:t>3/2)</a:t>
                </a:r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:r>
                  <a:rPr lang="cs-CZ" sz="1200" i="0">
                    <a:effectLst/>
                    <a:latin typeface="Cambria Math" panose="02040503050406030204" pitchFamily="18" charset="0"/>
                  </a:rPr>
                  <a:t>□(64&amp;</a:t>
                </a:r>
                <a:r>
                  <a:rPr lang="cs-CZ" sz="1200" i="0">
                    <a:effectLst/>
                    <a:latin typeface="Cambria Math" panose="02040503050406030204" pitchFamily="18" charset="0"/>
                    <a:ea typeface="PMingLiU"/>
                    <a:cs typeface="Times New Roman" panose="02020603050405020304" pitchFamily="18" charset="0"/>
                  </a:rPr>
                  <a:t>4/3)</a:t>
                </a:r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:r>
                  <a:rPr lang="cs-CZ" sz="1200" i="0">
                    <a:effectLst/>
                    <a:latin typeface="Cambria Math" panose="02040503050406030204" pitchFamily="18" charset="0"/>
                  </a:rPr>
                  <a:t>□(64&amp;</a:t>
                </a:r>
                <a:r>
                  <a:rPr lang="cs-CZ" sz="1200" i="0">
                    <a:effectLst/>
                    <a:latin typeface="Cambria Math" panose="02040503050406030204" pitchFamily="18" charset="0"/>
                    <a:ea typeface="PMingLiU"/>
                    <a:cs typeface="Times New Roman" panose="02020603050405020304" pitchFamily="18" charset="0"/>
                  </a:rPr>
                  <a:t>5/4)</a:t>
                </a:r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:r>
                  <a:rPr lang="cs-CZ" sz="1200" i="0">
                    <a:effectLst/>
                    <a:latin typeface="Cambria Math" panose="02040503050406030204" pitchFamily="18" charset="0"/>
                  </a:rPr>
                  <a:t>□(64&amp;</a:t>
                </a:r>
                <a:r>
                  <a:rPr lang="cs-CZ" sz="1200" i="0">
                    <a:effectLst/>
                    <a:latin typeface="Cambria Math" panose="02040503050406030204" pitchFamily="18" charset="0"/>
                    <a:ea typeface="PMingLiU"/>
                    <a:cs typeface="Times New Roman" panose="02020603050405020304" pitchFamily="18" charset="0"/>
                  </a:rPr>
                  <a:t>6/5)</a:t>
                </a:r>
                <a:r>
                  <a:rPr lang="cs-CZ" sz="1200" dirty="0">
                    <a:effectLst/>
                    <a:latin typeface="Times New Roman" panose="02020603050405020304" pitchFamily="18" charset="0"/>
                    <a:ea typeface="PMingLiU"/>
                  </a:rPr>
                  <a:t> )</a:t>
                </a:r>
                <a:endParaRPr lang="cs-CZ" altLang="cs-CZ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cs-CZ" altLang="cs-CZ" sz="1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Vyšší harmonické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 kmitočty jsou celistvé násobky základního kmitočtu </a:t>
                </a:r>
                <a:r>
                  <a:rPr lang="cs-CZ" altLang="cs-CZ" sz="12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200 Hz (</a:t>
                </a:r>
                <a:r>
                  <a:rPr lang="cs-CZ" altLang="cs-CZ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cs-CZ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dirty="0"/>
              </a:p>
            </p:txBody>
          </p:sp>
        </mc:Fallback>
      </mc:AlternateContent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0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Co zní hezky a co nehezky (a proč)?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Porovnejme s tóny, které jsme právě poznali: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200</a:t>
            </a:r>
            <a:r>
              <a:rPr lang="cs-CZ" altLang="cs-CZ" sz="1200" dirty="0">
                <a:latin typeface="Arial Narrow" panose="020B0606020202030204" pitchFamily="34" charset="0"/>
                <a:cs typeface="Arial" panose="020B0604020202020204" pitchFamily="34" charset="0"/>
              </a:rPr>
              <a:t> Hz </a:t>
            </a:r>
            <a:r>
              <a:rPr lang="cs-CZ" altLang="cs-CZ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400</a:t>
            </a:r>
            <a:r>
              <a:rPr lang="cs-CZ" altLang="cs-CZ" sz="1200" dirty="0">
                <a:latin typeface="Arial Narrow" panose="020B0606020202030204" pitchFamily="34" charset="0"/>
                <a:cs typeface="Arial" panose="020B0604020202020204" pitchFamily="34" charset="0"/>
              </a:rPr>
              <a:t> Hz  </a:t>
            </a:r>
            <a:r>
              <a:rPr lang="cs-CZ" altLang="cs-CZ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600</a:t>
            </a:r>
            <a:r>
              <a:rPr lang="cs-CZ" altLang="cs-CZ" sz="1200" dirty="0">
                <a:latin typeface="Arial Narrow" panose="020B0606020202030204" pitchFamily="34" charset="0"/>
                <a:cs typeface="Arial" panose="020B0604020202020204" pitchFamily="34" charset="0"/>
              </a:rPr>
              <a:t> Hz  </a:t>
            </a:r>
            <a:r>
              <a:rPr lang="cs-CZ" altLang="cs-CZ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800</a:t>
            </a:r>
            <a:r>
              <a:rPr lang="cs-CZ" altLang="cs-CZ" sz="1200" dirty="0">
                <a:latin typeface="Arial Narrow" panose="020B0606020202030204" pitchFamily="34" charset="0"/>
                <a:cs typeface="Arial" panose="020B0604020202020204" pitchFamily="34" charset="0"/>
              </a:rPr>
              <a:t> Hz  </a:t>
            </a:r>
            <a:r>
              <a:rPr lang="cs-CZ" altLang="cs-CZ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1 000 </a:t>
            </a:r>
            <a:r>
              <a:rPr lang="cs-CZ" altLang="cs-CZ" sz="1200" dirty="0">
                <a:latin typeface="Arial Narrow" panose="020B0606020202030204" pitchFamily="34" charset="0"/>
                <a:cs typeface="Arial" panose="020B0604020202020204" pitchFamily="34" charset="0"/>
              </a:rPr>
              <a:t>Hz  </a:t>
            </a:r>
            <a:r>
              <a:rPr lang="cs-CZ" altLang="cs-CZ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1 200 </a:t>
            </a:r>
            <a:r>
              <a:rPr lang="cs-CZ" altLang="cs-CZ" sz="1200" dirty="0">
                <a:latin typeface="Arial Narrow" panose="020B0606020202030204" pitchFamily="34" charset="0"/>
                <a:cs typeface="Arial" panose="020B0604020202020204" pitchFamily="34" charset="0"/>
              </a:rPr>
              <a:t>Hz</a:t>
            </a:r>
            <a:br>
              <a:rPr lang="cs-CZ" altLang="cs-CZ" sz="12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s-CZ" altLang="cs-CZ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1           2            3           4            5              6</a:t>
            </a:r>
          </a:p>
          <a:p>
            <a:pPr eaLnBrk="1" hangingPunct="1"/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Prvních šest vyšších harmonických zní spolu docela příjemně</a:t>
            </a:r>
          </a:p>
          <a:p>
            <a:pPr eaLnBrk="1" hangingPunct="1"/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Konkrétně: tóny 4 + 5 + 6 vytvářejí tzv. „durový kvintakord“. Na něm založíme další postup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06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Vyjdeme z jednoho kvintakordu; nazveme ho „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tónika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“,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Máme tak první tři tóny.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 něj přistavíme další kvintakord;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„dominanta“,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Přibyly dva tóny.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Poslední kvintakord postavíme naopak dolů, pod tóniku; bude to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„subdominanta“,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Přibyly dva tóny.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Máme nyní celkem 7 tónů, a podíváme se na jejich kmitočty – na intervaly, které tvoří.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Začínáme tónikou.</a:t>
            </a:r>
          </a:p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Abychom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mohli porovnat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navzájem,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vynásobíme trojice postupně 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(16 : 20 : 24) (24 : 30 : 36)(36 : 45 : 54)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různých tónů s poměrem kmitočtů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 : 20 : 24 : 30 : 36 : 45 : 54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389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subdominanta       tónika        dominanta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F  – A     –     c   –  e  –   g    – h – d‘ 	(tóny)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: 20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:     24  : 30  :   36   : 45 : </a:t>
            </a:r>
            <a:r>
              <a:rPr lang="cs-CZ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(kmitočty)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Některé tóny jsou však mimo oktávu c-c‘.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Zvýšíme proto F, A o oktávu (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f‘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2 ×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32   40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d‘ snížíme o oktávu (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f‘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2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27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přidáme na konec c‘=48 a uspořádáme podle </a:t>
            </a:r>
            <a:r>
              <a:rPr lang="cs-CZ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     d     e     f      g     a      h    c‘</a:t>
            </a:r>
          </a:p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 : 27 : 30 : 32 : 36 : 40 : 45 : 48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133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b="1" dirty="0">
                <a:solidFill>
                  <a:srgbClr val="FF0000"/>
                </a:solidFill>
                <a:latin typeface="Arial" panose="020B0604020202020204" pitchFamily="34" charset="0"/>
              </a:rPr>
              <a:t>Tím jsme vysvětlili </a:t>
            </a:r>
            <a:br>
              <a:rPr lang="cs-CZ" altLang="cs-CZ" sz="1200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cs-CZ" altLang="cs-CZ" sz="1200" b="1" dirty="0">
                <a:solidFill>
                  <a:srgbClr val="FF0000"/>
                </a:solidFill>
                <a:latin typeface="Arial" panose="020B0604020202020204" pitchFamily="34" charset="0"/>
              </a:rPr>
              <a:t>bílé klávesy</a:t>
            </a:r>
            <a:br>
              <a:rPr lang="cs-CZ" altLang="cs-CZ" sz="1200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cs-CZ" altLang="cs-CZ" sz="1200" b="1" dirty="0">
                <a:solidFill>
                  <a:srgbClr val="FF0000"/>
                </a:solidFill>
                <a:latin typeface="Arial" panose="020B0604020202020204" pitchFamily="34" charset="0"/>
              </a:rPr>
              <a:t>na </a:t>
            </a:r>
            <a:r>
              <a:rPr lang="cs-CZ" altLang="cs-CZ" sz="1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piáně</a:t>
            </a:r>
            <a:endParaRPr lang="en-US" altLang="cs-CZ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23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8.emf"/><Relationship Id="rId21" Type="http://schemas.openxmlformats.org/officeDocument/2006/relationships/image" Target="../media/image192.emf"/><Relationship Id="rId42" Type="http://schemas.openxmlformats.org/officeDocument/2006/relationships/image" Target="../media/image213.emf"/><Relationship Id="rId63" Type="http://schemas.openxmlformats.org/officeDocument/2006/relationships/image" Target="../media/image234.emf"/><Relationship Id="rId84" Type="http://schemas.openxmlformats.org/officeDocument/2006/relationships/image" Target="../media/image255.emf"/><Relationship Id="rId138" Type="http://schemas.openxmlformats.org/officeDocument/2006/relationships/image" Target="../media/image309.emf"/><Relationship Id="rId159" Type="http://schemas.openxmlformats.org/officeDocument/2006/relationships/image" Target="../media/image330.emf"/><Relationship Id="rId170" Type="http://schemas.openxmlformats.org/officeDocument/2006/relationships/image" Target="../media/image341.emf"/><Relationship Id="rId107" Type="http://schemas.openxmlformats.org/officeDocument/2006/relationships/image" Target="../media/image278.emf"/><Relationship Id="rId11" Type="http://schemas.openxmlformats.org/officeDocument/2006/relationships/image" Target="../media/image182.emf"/><Relationship Id="rId32" Type="http://schemas.openxmlformats.org/officeDocument/2006/relationships/image" Target="../media/image203.emf"/><Relationship Id="rId53" Type="http://schemas.openxmlformats.org/officeDocument/2006/relationships/image" Target="../media/image224.emf"/><Relationship Id="rId74" Type="http://schemas.openxmlformats.org/officeDocument/2006/relationships/image" Target="../media/image245.emf"/><Relationship Id="rId128" Type="http://schemas.openxmlformats.org/officeDocument/2006/relationships/image" Target="../media/image299.emf"/><Relationship Id="rId149" Type="http://schemas.openxmlformats.org/officeDocument/2006/relationships/image" Target="../media/image320.emf"/><Relationship Id="rId5" Type="http://schemas.openxmlformats.org/officeDocument/2006/relationships/image" Target="../media/image176.emf"/><Relationship Id="rId95" Type="http://schemas.openxmlformats.org/officeDocument/2006/relationships/image" Target="../media/image266.emf"/><Relationship Id="rId160" Type="http://schemas.openxmlformats.org/officeDocument/2006/relationships/image" Target="../media/image331.emf"/><Relationship Id="rId22" Type="http://schemas.openxmlformats.org/officeDocument/2006/relationships/image" Target="../media/image193.emf"/><Relationship Id="rId43" Type="http://schemas.openxmlformats.org/officeDocument/2006/relationships/image" Target="../media/image214.emf"/><Relationship Id="rId64" Type="http://schemas.openxmlformats.org/officeDocument/2006/relationships/image" Target="../media/image235.emf"/><Relationship Id="rId118" Type="http://schemas.openxmlformats.org/officeDocument/2006/relationships/image" Target="../media/image289.emf"/><Relationship Id="rId139" Type="http://schemas.openxmlformats.org/officeDocument/2006/relationships/image" Target="../media/image310.emf"/><Relationship Id="rId85" Type="http://schemas.openxmlformats.org/officeDocument/2006/relationships/image" Target="../media/image256.emf"/><Relationship Id="rId150" Type="http://schemas.openxmlformats.org/officeDocument/2006/relationships/image" Target="../media/image321.emf"/><Relationship Id="rId171" Type="http://schemas.openxmlformats.org/officeDocument/2006/relationships/image" Target="../media/image342.emf"/><Relationship Id="rId12" Type="http://schemas.openxmlformats.org/officeDocument/2006/relationships/image" Target="../media/image183.emf"/><Relationship Id="rId33" Type="http://schemas.openxmlformats.org/officeDocument/2006/relationships/image" Target="../media/image204.emf"/><Relationship Id="rId108" Type="http://schemas.openxmlformats.org/officeDocument/2006/relationships/image" Target="../media/image279.emf"/><Relationship Id="rId129" Type="http://schemas.openxmlformats.org/officeDocument/2006/relationships/image" Target="../media/image300.emf"/><Relationship Id="rId54" Type="http://schemas.openxmlformats.org/officeDocument/2006/relationships/image" Target="../media/image225.emf"/><Relationship Id="rId75" Type="http://schemas.openxmlformats.org/officeDocument/2006/relationships/image" Target="../media/image246.emf"/><Relationship Id="rId96" Type="http://schemas.openxmlformats.org/officeDocument/2006/relationships/image" Target="../media/image267.emf"/><Relationship Id="rId140" Type="http://schemas.openxmlformats.org/officeDocument/2006/relationships/image" Target="../media/image311.emf"/><Relationship Id="rId161" Type="http://schemas.openxmlformats.org/officeDocument/2006/relationships/image" Target="../media/image3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7.emf"/><Relationship Id="rId23" Type="http://schemas.openxmlformats.org/officeDocument/2006/relationships/image" Target="../media/image194.emf"/><Relationship Id="rId28" Type="http://schemas.openxmlformats.org/officeDocument/2006/relationships/image" Target="../media/image199.emf"/><Relationship Id="rId49" Type="http://schemas.openxmlformats.org/officeDocument/2006/relationships/image" Target="../media/image220.emf"/><Relationship Id="rId114" Type="http://schemas.openxmlformats.org/officeDocument/2006/relationships/image" Target="../media/image285.emf"/><Relationship Id="rId119" Type="http://schemas.openxmlformats.org/officeDocument/2006/relationships/image" Target="../media/image290.emf"/><Relationship Id="rId44" Type="http://schemas.openxmlformats.org/officeDocument/2006/relationships/image" Target="../media/image215.emf"/><Relationship Id="rId60" Type="http://schemas.openxmlformats.org/officeDocument/2006/relationships/image" Target="../media/image231.emf"/><Relationship Id="rId65" Type="http://schemas.openxmlformats.org/officeDocument/2006/relationships/image" Target="../media/image236.emf"/><Relationship Id="rId81" Type="http://schemas.openxmlformats.org/officeDocument/2006/relationships/image" Target="../media/image252.emf"/><Relationship Id="rId86" Type="http://schemas.openxmlformats.org/officeDocument/2006/relationships/image" Target="../media/image257.emf"/><Relationship Id="rId130" Type="http://schemas.openxmlformats.org/officeDocument/2006/relationships/image" Target="../media/image301.emf"/><Relationship Id="rId135" Type="http://schemas.openxmlformats.org/officeDocument/2006/relationships/image" Target="../media/image306.emf"/><Relationship Id="rId151" Type="http://schemas.openxmlformats.org/officeDocument/2006/relationships/image" Target="../media/image322.emf"/><Relationship Id="rId156" Type="http://schemas.openxmlformats.org/officeDocument/2006/relationships/image" Target="../media/image327.emf"/><Relationship Id="rId172" Type="http://schemas.openxmlformats.org/officeDocument/2006/relationships/image" Target="../media/image343.emf"/><Relationship Id="rId13" Type="http://schemas.openxmlformats.org/officeDocument/2006/relationships/image" Target="../media/image184.emf"/><Relationship Id="rId18" Type="http://schemas.openxmlformats.org/officeDocument/2006/relationships/image" Target="../media/image189.emf"/><Relationship Id="rId39" Type="http://schemas.openxmlformats.org/officeDocument/2006/relationships/image" Target="../media/image210.emf"/><Relationship Id="rId109" Type="http://schemas.openxmlformats.org/officeDocument/2006/relationships/image" Target="../media/image280.emf"/><Relationship Id="rId34" Type="http://schemas.openxmlformats.org/officeDocument/2006/relationships/image" Target="../media/image205.emf"/><Relationship Id="rId50" Type="http://schemas.openxmlformats.org/officeDocument/2006/relationships/image" Target="../media/image221.emf"/><Relationship Id="rId55" Type="http://schemas.openxmlformats.org/officeDocument/2006/relationships/image" Target="../media/image226.emf"/><Relationship Id="rId76" Type="http://schemas.openxmlformats.org/officeDocument/2006/relationships/image" Target="../media/image247.emf"/><Relationship Id="rId97" Type="http://schemas.openxmlformats.org/officeDocument/2006/relationships/image" Target="../media/image268.emf"/><Relationship Id="rId104" Type="http://schemas.openxmlformats.org/officeDocument/2006/relationships/image" Target="../media/image275.emf"/><Relationship Id="rId120" Type="http://schemas.openxmlformats.org/officeDocument/2006/relationships/image" Target="../media/image291.emf"/><Relationship Id="rId125" Type="http://schemas.openxmlformats.org/officeDocument/2006/relationships/image" Target="../media/image296.emf"/><Relationship Id="rId141" Type="http://schemas.openxmlformats.org/officeDocument/2006/relationships/image" Target="../media/image312.emf"/><Relationship Id="rId146" Type="http://schemas.openxmlformats.org/officeDocument/2006/relationships/image" Target="../media/image317.emf"/><Relationship Id="rId167" Type="http://schemas.openxmlformats.org/officeDocument/2006/relationships/image" Target="../media/image338.emf"/><Relationship Id="rId7" Type="http://schemas.openxmlformats.org/officeDocument/2006/relationships/image" Target="../media/image178.emf"/><Relationship Id="rId71" Type="http://schemas.openxmlformats.org/officeDocument/2006/relationships/image" Target="../media/image242.emf"/><Relationship Id="rId92" Type="http://schemas.openxmlformats.org/officeDocument/2006/relationships/image" Target="../media/image263.emf"/><Relationship Id="rId162" Type="http://schemas.openxmlformats.org/officeDocument/2006/relationships/image" Target="../media/image333.emf"/><Relationship Id="rId2" Type="http://schemas.openxmlformats.org/officeDocument/2006/relationships/image" Target="../media/image173.emf"/><Relationship Id="rId29" Type="http://schemas.openxmlformats.org/officeDocument/2006/relationships/image" Target="../media/image200.emf"/><Relationship Id="rId24" Type="http://schemas.openxmlformats.org/officeDocument/2006/relationships/image" Target="../media/image195.emf"/><Relationship Id="rId40" Type="http://schemas.openxmlformats.org/officeDocument/2006/relationships/image" Target="../media/image211.emf"/><Relationship Id="rId45" Type="http://schemas.openxmlformats.org/officeDocument/2006/relationships/image" Target="../media/image216.emf"/><Relationship Id="rId66" Type="http://schemas.openxmlformats.org/officeDocument/2006/relationships/image" Target="../media/image237.emf"/><Relationship Id="rId87" Type="http://schemas.openxmlformats.org/officeDocument/2006/relationships/image" Target="../media/image258.emf"/><Relationship Id="rId110" Type="http://schemas.openxmlformats.org/officeDocument/2006/relationships/image" Target="../media/image281.emf"/><Relationship Id="rId115" Type="http://schemas.openxmlformats.org/officeDocument/2006/relationships/image" Target="../media/image286.emf"/><Relationship Id="rId131" Type="http://schemas.openxmlformats.org/officeDocument/2006/relationships/image" Target="../media/image302.emf"/><Relationship Id="rId136" Type="http://schemas.openxmlformats.org/officeDocument/2006/relationships/image" Target="../media/image307.emf"/><Relationship Id="rId157" Type="http://schemas.openxmlformats.org/officeDocument/2006/relationships/image" Target="../media/image328.emf"/><Relationship Id="rId61" Type="http://schemas.openxmlformats.org/officeDocument/2006/relationships/image" Target="../media/image232.emf"/><Relationship Id="rId82" Type="http://schemas.openxmlformats.org/officeDocument/2006/relationships/image" Target="../media/image253.emf"/><Relationship Id="rId152" Type="http://schemas.openxmlformats.org/officeDocument/2006/relationships/image" Target="../media/image323.emf"/><Relationship Id="rId173" Type="http://schemas.openxmlformats.org/officeDocument/2006/relationships/image" Target="../media/image344.emf"/><Relationship Id="rId19" Type="http://schemas.openxmlformats.org/officeDocument/2006/relationships/image" Target="../media/image190.emf"/><Relationship Id="rId14" Type="http://schemas.openxmlformats.org/officeDocument/2006/relationships/image" Target="../media/image185.emf"/><Relationship Id="rId30" Type="http://schemas.openxmlformats.org/officeDocument/2006/relationships/image" Target="../media/image201.emf"/><Relationship Id="rId35" Type="http://schemas.openxmlformats.org/officeDocument/2006/relationships/image" Target="../media/image206.emf"/><Relationship Id="rId56" Type="http://schemas.openxmlformats.org/officeDocument/2006/relationships/image" Target="../media/image227.emf"/><Relationship Id="rId77" Type="http://schemas.openxmlformats.org/officeDocument/2006/relationships/image" Target="../media/image248.emf"/><Relationship Id="rId100" Type="http://schemas.openxmlformats.org/officeDocument/2006/relationships/image" Target="../media/image271.emf"/><Relationship Id="rId105" Type="http://schemas.openxmlformats.org/officeDocument/2006/relationships/image" Target="../media/image276.emf"/><Relationship Id="rId126" Type="http://schemas.openxmlformats.org/officeDocument/2006/relationships/image" Target="../media/image297.emf"/><Relationship Id="rId147" Type="http://schemas.openxmlformats.org/officeDocument/2006/relationships/image" Target="../media/image318.emf"/><Relationship Id="rId168" Type="http://schemas.openxmlformats.org/officeDocument/2006/relationships/image" Target="../media/image339.emf"/><Relationship Id="rId8" Type="http://schemas.openxmlformats.org/officeDocument/2006/relationships/image" Target="../media/image179.emf"/><Relationship Id="rId51" Type="http://schemas.openxmlformats.org/officeDocument/2006/relationships/image" Target="../media/image222.emf"/><Relationship Id="rId72" Type="http://schemas.openxmlformats.org/officeDocument/2006/relationships/image" Target="../media/image243.emf"/><Relationship Id="rId93" Type="http://schemas.openxmlformats.org/officeDocument/2006/relationships/image" Target="../media/image264.emf"/><Relationship Id="rId98" Type="http://schemas.openxmlformats.org/officeDocument/2006/relationships/image" Target="../media/image269.emf"/><Relationship Id="rId121" Type="http://schemas.openxmlformats.org/officeDocument/2006/relationships/image" Target="../media/image292.emf"/><Relationship Id="rId142" Type="http://schemas.openxmlformats.org/officeDocument/2006/relationships/image" Target="../media/image313.emf"/><Relationship Id="rId163" Type="http://schemas.openxmlformats.org/officeDocument/2006/relationships/image" Target="../media/image334.emf"/><Relationship Id="rId3" Type="http://schemas.openxmlformats.org/officeDocument/2006/relationships/image" Target="../media/image174.emf"/><Relationship Id="rId25" Type="http://schemas.openxmlformats.org/officeDocument/2006/relationships/image" Target="../media/image196.emf"/><Relationship Id="rId46" Type="http://schemas.openxmlformats.org/officeDocument/2006/relationships/image" Target="../media/image217.emf"/><Relationship Id="rId67" Type="http://schemas.openxmlformats.org/officeDocument/2006/relationships/image" Target="../media/image238.emf"/><Relationship Id="rId116" Type="http://schemas.openxmlformats.org/officeDocument/2006/relationships/image" Target="../media/image287.emf"/><Relationship Id="rId137" Type="http://schemas.openxmlformats.org/officeDocument/2006/relationships/image" Target="../media/image308.emf"/><Relationship Id="rId158" Type="http://schemas.openxmlformats.org/officeDocument/2006/relationships/image" Target="../media/image329.emf"/><Relationship Id="rId20" Type="http://schemas.openxmlformats.org/officeDocument/2006/relationships/image" Target="../media/image191.emf"/><Relationship Id="rId41" Type="http://schemas.openxmlformats.org/officeDocument/2006/relationships/image" Target="../media/image212.emf"/><Relationship Id="rId62" Type="http://schemas.openxmlformats.org/officeDocument/2006/relationships/image" Target="../media/image233.emf"/><Relationship Id="rId83" Type="http://schemas.openxmlformats.org/officeDocument/2006/relationships/image" Target="../media/image254.emf"/><Relationship Id="rId88" Type="http://schemas.openxmlformats.org/officeDocument/2006/relationships/image" Target="../media/image259.emf"/><Relationship Id="rId111" Type="http://schemas.openxmlformats.org/officeDocument/2006/relationships/image" Target="../media/image282.emf"/><Relationship Id="rId132" Type="http://schemas.openxmlformats.org/officeDocument/2006/relationships/image" Target="../media/image303.emf"/><Relationship Id="rId153" Type="http://schemas.openxmlformats.org/officeDocument/2006/relationships/image" Target="../media/image324.emf"/><Relationship Id="rId15" Type="http://schemas.openxmlformats.org/officeDocument/2006/relationships/image" Target="../media/image186.emf"/><Relationship Id="rId36" Type="http://schemas.openxmlformats.org/officeDocument/2006/relationships/image" Target="../media/image207.emf"/><Relationship Id="rId57" Type="http://schemas.openxmlformats.org/officeDocument/2006/relationships/image" Target="../media/image228.emf"/><Relationship Id="rId106" Type="http://schemas.openxmlformats.org/officeDocument/2006/relationships/image" Target="../media/image277.emf"/><Relationship Id="rId127" Type="http://schemas.openxmlformats.org/officeDocument/2006/relationships/image" Target="../media/image298.emf"/><Relationship Id="rId10" Type="http://schemas.openxmlformats.org/officeDocument/2006/relationships/image" Target="../media/image181.emf"/><Relationship Id="rId31" Type="http://schemas.openxmlformats.org/officeDocument/2006/relationships/image" Target="../media/image202.emf"/><Relationship Id="rId52" Type="http://schemas.openxmlformats.org/officeDocument/2006/relationships/image" Target="../media/image223.emf"/><Relationship Id="rId73" Type="http://schemas.openxmlformats.org/officeDocument/2006/relationships/image" Target="../media/image244.emf"/><Relationship Id="rId78" Type="http://schemas.openxmlformats.org/officeDocument/2006/relationships/image" Target="../media/image249.emf"/><Relationship Id="rId94" Type="http://schemas.openxmlformats.org/officeDocument/2006/relationships/image" Target="../media/image265.emf"/><Relationship Id="rId99" Type="http://schemas.openxmlformats.org/officeDocument/2006/relationships/image" Target="../media/image270.emf"/><Relationship Id="rId101" Type="http://schemas.openxmlformats.org/officeDocument/2006/relationships/image" Target="../media/image272.emf"/><Relationship Id="rId122" Type="http://schemas.openxmlformats.org/officeDocument/2006/relationships/image" Target="../media/image293.emf"/><Relationship Id="rId143" Type="http://schemas.openxmlformats.org/officeDocument/2006/relationships/image" Target="../media/image314.emf"/><Relationship Id="rId148" Type="http://schemas.openxmlformats.org/officeDocument/2006/relationships/image" Target="../media/image319.emf"/><Relationship Id="rId164" Type="http://schemas.openxmlformats.org/officeDocument/2006/relationships/image" Target="../media/image335.emf"/><Relationship Id="rId169" Type="http://schemas.openxmlformats.org/officeDocument/2006/relationships/image" Target="../media/image340.emf"/><Relationship Id="rId4" Type="http://schemas.openxmlformats.org/officeDocument/2006/relationships/image" Target="../media/image175.emf"/><Relationship Id="rId9" Type="http://schemas.openxmlformats.org/officeDocument/2006/relationships/image" Target="../media/image180.emf"/><Relationship Id="rId26" Type="http://schemas.openxmlformats.org/officeDocument/2006/relationships/image" Target="../media/image197.emf"/><Relationship Id="rId47" Type="http://schemas.openxmlformats.org/officeDocument/2006/relationships/image" Target="../media/image218.emf"/><Relationship Id="rId68" Type="http://schemas.openxmlformats.org/officeDocument/2006/relationships/image" Target="../media/image239.emf"/><Relationship Id="rId89" Type="http://schemas.openxmlformats.org/officeDocument/2006/relationships/image" Target="../media/image260.emf"/><Relationship Id="rId112" Type="http://schemas.openxmlformats.org/officeDocument/2006/relationships/image" Target="../media/image283.emf"/><Relationship Id="rId133" Type="http://schemas.openxmlformats.org/officeDocument/2006/relationships/image" Target="../media/image304.emf"/><Relationship Id="rId154" Type="http://schemas.openxmlformats.org/officeDocument/2006/relationships/image" Target="../media/image325.emf"/><Relationship Id="rId16" Type="http://schemas.openxmlformats.org/officeDocument/2006/relationships/image" Target="../media/image187.emf"/><Relationship Id="rId37" Type="http://schemas.openxmlformats.org/officeDocument/2006/relationships/image" Target="../media/image208.emf"/><Relationship Id="rId58" Type="http://schemas.openxmlformats.org/officeDocument/2006/relationships/image" Target="../media/image229.emf"/><Relationship Id="rId79" Type="http://schemas.openxmlformats.org/officeDocument/2006/relationships/image" Target="../media/image250.emf"/><Relationship Id="rId102" Type="http://schemas.openxmlformats.org/officeDocument/2006/relationships/image" Target="../media/image273.emf"/><Relationship Id="rId123" Type="http://schemas.openxmlformats.org/officeDocument/2006/relationships/image" Target="../media/image294.emf"/><Relationship Id="rId144" Type="http://schemas.openxmlformats.org/officeDocument/2006/relationships/image" Target="../media/image315.emf"/><Relationship Id="rId90" Type="http://schemas.openxmlformats.org/officeDocument/2006/relationships/image" Target="../media/image261.emf"/><Relationship Id="rId165" Type="http://schemas.openxmlformats.org/officeDocument/2006/relationships/image" Target="../media/image336.emf"/><Relationship Id="rId27" Type="http://schemas.openxmlformats.org/officeDocument/2006/relationships/image" Target="../media/image198.emf"/><Relationship Id="rId48" Type="http://schemas.openxmlformats.org/officeDocument/2006/relationships/image" Target="../media/image219.emf"/><Relationship Id="rId69" Type="http://schemas.openxmlformats.org/officeDocument/2006/relationships/image" Target="../media/image240.emf"/><Relationship Id="rId113" Type="http://schemas.openxmlformats.org/officeDocument/2006/relationships/image" Target="../media/image284.emf"/><Relationship Id="rId134" Type="http://schemas.openxmlformats.org/officeDocument/2006/relationships/image" Target="../media/image305.emf"/><Relationship Id="rId80" Type="http://schemas.openxmlformats.org/officeDocument/2006/relationships/image" Target="../media/image251.emf"/><Relationship Id="rId155" Type="http://schemas.openxmlformats.org/officeDocument/2006/relationships/image" Target="../media/image326.emf"/><Relationship Id="rId17" Type="http://schemas.openxmlformats.org/officeDocument/2006/relationships/image" Target="../media/image188.emf"/><Relationship Id="rId38" Type="http://schemas.openxmlformats.org/officeDocument/2006/relationships/image" Target="../media/image209.emf"/><Relationship Id="rId59" Type="http://schemas.openxmlformats.org/officeDocument/2006/relationships/image" Target="../media/image230.emf"/><Relationship Id="rId103" Type="http://schemas.openxmlformats.org/officeDocument/2006/relationships/image" Target="../media/image274.emf"/><Relationship Id="rId124" Type="http://schemas.openxmlformats.org/officeDocument/2006/relationships/image" Target="../media/image295.emf"/><Relationship Id="rId70" Type="http://schemas.openxmlformats.org/officeDocument/2006/relationships/image" Target="../media/image241.emf"/><Relationship Id="rId91" Type="http://schemas.openxmlformats.org/officeDocument/2006/relationships/image" Target="../media/image262.emf"/><Relationship Id="rId145" Type="http://schemas.openxmlformats.org/officeDocument/2006/relationships/image" Target="../media/image316.emf"/><Relationship Id="rId166" Type="http://schemas.openxmlformats.org/officeDocument/2006/relationships/image" Target="../media/image33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274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83" name="Picture 5" descr="Large confett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4" name="Group 6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87" name="Freeform 7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88" name="Freeform 8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89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0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5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6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7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8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9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4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9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0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2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3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4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5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6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7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8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9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0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1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2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4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5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6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7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8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9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0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1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2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3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4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5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6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7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9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0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1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2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5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6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7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8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9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0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1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2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3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5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6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7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8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9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0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1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2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3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4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5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6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7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8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9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0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1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2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3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4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5" name="Picture 105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5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6" name="Picture 107" descr="Large confetti"/>
              <p:cNvPicPr>
                <a:picLocks noChangeAspect="1" noChangeArrowheads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8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1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0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8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7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8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181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83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1624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698500" y="9525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Klepnutím lze upravit styl předlohy nadpisů.</a:t>
            </a:r>
          </a:p>
        </p:txBody>
      </p:sp>
      <p:sp>
        <p:nvSpPr>
          <p:cNvPr id="61625" name="Rectangle 185"/>
          <p:cNvSpPr>
            <a:spLocks noGrp="1" noChangeArrowheads="1"/>
          </p:cNvSpPr>
          <p:nvPr>
            <p:ph type="subTitle" idx="1"/>
          </p:nvPr>
        </p:nvSpPr>
        <p:spPr>
          <a:xfrm>
            <a:off x="1395413" y="33178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Klepnutím lze upravit styl předlohy podnadpisů.</a:t>
            </a:r>
          </a:p>
        </p:txBody>
      </p:sp>
      <p:sp>
        <p:nvSpPr>
          <p:cNvPr id="186" name="Rectangle 18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" name="Rectangle 18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" name="Rectangle 18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F4806C-9A0E-497B-A858-409FAFE0A92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9166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43609-DB00-415A-932C-6799AAF0A3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4413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547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547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A5A82-0162-4C11-818A-D3A49E53793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1849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A7E31-A5D7-4778-B4D8-69E7B95F136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36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B6981-F919-42C1-AB4A-4864C8C52E9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9808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8DE9E-BA0C-4E37-A6F0-579C435AD5C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0415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7B91C-47AD-4E79-9668-E8329830EBA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0422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7847D-DBAD-466A-9529-79FCB881380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600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00A6E-27DE-45AC-A663-E0880095FA8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5165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0FC7C-CED2-4261-8FEC-DCD676CCE3F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4994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7495D-E8DF-4AF5-A127-F76C585F62A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0722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E2B10-271F-416B-B7DE-1D964AF65F9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0673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4.emf"/><Relationship Id="rId21" Type="http://schemas.openxmlformats.org/officeDocument/2006/relationships/image" Target="../media/image8.emf"/><Relationship Id="rId42" Type="http://schemas.openxmlformats.org/officeDocument/2006/relationships/image" Target="../media/image29.emf"/><Relationship Id="rId63" Type="http://schemas.openxmlformats.org/officeDocument/2006/relationships/image" Target="../media/image50.emf"/><Relationship Id="rId84" Type="http://schemas.openxmlformats.org/officeDocument/2006/relationships/image" Target="../media/image71.emf"/><Relationship Id="rId138" Type="http://schemas.openxmlformats.org/officeDocument/2006/relationships/image" Target="../media/image125.emf"/><Relationship Id="rId159" Type="http://schemas.openxmlformats.org/officeDocument/2006/relationships/image" Target="../media/image146.emf"/><Relationship Id="rId170" Type="http://schemas.openxmlformats.org/officeDocument/2006/relationships/image" Target="../media/image157.emf"/><Relationship Id="rId107" Type="http://schemas.openxmlformats.org/officeDocument/2006/relationships/image" Target="../media/image94.emf"/><Relationship Id="rId11" Type="http://schemas.openxmlformats.org/officeDocument/2006/relationships/slideLayout" Target="../slideLayouts/slideLayout11.xml"/><Relationship Id="rId32" Type="http://schemas.openxmlformats.org/officeDocument/2006/relationships/image" Target="../media/image19.emf"/><Relationship Id="rId53" Type="http://schemas.openxmlformats.org/officeDocument/2006/relationships/image" Target="../media/image40.emf"/><Relationship Id="rId74" Type="http://schemas.openxmlformats.org/officeDocument/2006/relationships/image" Target="../media/image61.emf"/><Relationship Id="rId128" Type="http://schemas.openxmlformats.org/officeDocument/2006/relationships/image" Target="../media/image115.emf"/><Relationship Id="rId149" Type="http://schemas.openxmlformats.org/officeDocument/2006/relationships/image" Target="../media/image136.emf"/><Relationship Id="rId5" Type="http://schemas.openxmlformats.org/officeDocument/2006/relationships/slideLayout" Target="../slideLayouts/slideLayout5.xml"/><Relationship Id="rId95" Type="http://schemas.openxmlformats.org/officeDocument/2006/relationships/image" Target="../media/image82.emf"/><Relationship Id="rId160" Type="http://schemas.openxmlformats.org/officeDocument/2006/relationships/image" Target="../media/image147.emf"/><Relationship Id="rId181" Type="http://schemas.openxmlformats.org/officeDocument/2006/relationships/image" Target="../media/image168.emf"/><Relationship Id="rId22" Type="http://schemas.openxmlformats.org/officeDocument/2006/relationships/image" Target="../media/image9.emf"/><Relationship Id="rId43" Type="http://schemas.openxmlformats.org/officeDocument/2006/relationships/image" Target="../media/image30.emf"/><Relationship Id="rId64" Type="http://schemas.openxmlformats.org/officeDocument/2006/relationships/image" Target="../media/image51.emf"/><Relationship Id="rId118" Type="http://schemas.openxmlformats.org/officeDocument/2006/relationships/image" Target="../media/image105.emf"/><Relationship Id="rId139" Type="http://schemas.openxmlformats.org/officeDocument/2006/relationships/image" Target="../media/image126.emf"/><Relationship Id="rId85" Type="http://schemas.openxmlformats.org/officeDocument/2006/relationships/image" Target="../media/image72.emf"/><Relationship Id="rId150" Type="http://schemas.openxmlformats.org/officeDocument/2006/relationships/image" Target="../media/image137.emf"/><Relationship Id="rId171" Type="http://schemas.openxmlformats.org/officeDocument/2006/relationships/image" Target="../media/image158.emf"/><Relationship Id="rId12" Type="http://schemas.openxmlformats.org/officeDocument/2006/relationships/slideLayout" Target="../slideLayouts/slideLayout12.xml"/><Relationship Id="rId33" Type="http://schemas.openxmlformats.org/officeDocument/2006/relationships/image" Target="../media/image20.emf"/><Relationship Id="rId108" Type="http://schemas.openxmlformats.org/officeDocument/2006/relationships/image" Target="../media/image95.emf"/><Relationship Id="rId129" Type="http://schemas.openxmlformats.org/officeDocument/2006/relationships/image" Target="../media/image116.emf"/><Relationship Id="rId54" Type="http://schemas.openxmlformats.org/officeDocument/2006/relationships/image" Target="../media/image41.emf"/><Relationship Id="rId75" Type="http://schemas.openxmlformats.org/officeDocument/2006/relationships/image" Target="../media/image62.emf"/><Relationship Id="rId96" Type="http://schemas.openxmlformats.org/officeDocument/2006/relationships/image" Target="../media/image83.emf"/><Relationship Id="rId140" Type="http://schemas.openxmlformats.org/officeDocument/2006/relationships/image" Target="../media/image127.emf"/><Relationship Id="rId161" Type="http://schemas.openxmlformats.org/officeDocument/2006/relationships/image" Target="../media/image148.emf"/><Relationship Id="rId182" Type="http://schemas.openxmlformats.org/officeDocument/2006/relationships/image" Target="../media/image169.emf"/><Relationship Id="rId6" Type="http://schemas.openxmlformats.org/officeDocument/2006/relationships/slideLayout" Target="../slideLayouts/slideLayout6.xml"/><Relationship Id="rId23" Type="http://schemas.openxmlformats.org/officeDocument/2006/relationships/image" Target="../media/image10.emf"/><Relationship Id="rId119" Type="http://schemas.openxmlformats.org/officeDocument/2006/relationships/image" Target="../media/image106.emf"/><Relationship Id="rId44" Type="http://schemas.openxmlformats.org/officeDocument/2006/relationships/image" Target="../media/image31.emf"/><Relationship Id="rId65" Type="http://schemas.openxmlformats.org/officeDocument/2006/relationships/image" Target="../media/image52.emf"/><Relationship Id="rId86" Type="http://schemas.openxmlformats.org/officeDocument/2006/relationships/image" Target="../media/image73.emf"/><Relationship Id="rId130" Type="http://schemas.openxmlformats.org/officeDocument/2006/relationships/image" Target="../media/image117.emf"/><Relationship Id="rId151" Type="http://schemas.openxmlformats.org/officeDocument/2006/relationships/image" Target="../media/image138.emf"/><Relationship Id="rId172" Type="http://schemas.openxmlformats.org/officeDocument/2006/relationships/image" Target="../media/image159.emf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9" Type="http://schemas.openxmlformats.org/officeDocument/2006/relationships/image" Target="../media/image26.emf"/><Relationship Id="rId109" Type="http://schemas.openxmlformats.org/officeDocument/2006/relationships/image" Target="../media/image96.emf"/><Relationship Id="rId34" Type="http://schemas.openxmlformats.org/officeDocument/2006/relationships/image" Target="../media/image21.emf"/><Relationship Id="rId50" Type="http://schemas.openxmlformats.org/officeDocument/2006/relationships/image" Target="../media/image37.emf"/><Relationship Id="rId55" Type="http://schemas.openxmlformats.org/officeDocument/2006/relationships/image" Target="../media/image42.emf"/><Relationship Id="rId76" Type="http://schemas.openxmlformats.org/officeDocument/2006/relationships/image" Target="../media/image63.emf"/><Relationship Id="rId97" Type="http://schemas.openxmlformats.org/officeDocument/2006/relationships/image" Target="../media/image84.emf"/><Relationship Id="rId104" Type="http://schemas.openxmlformats.org/officeDocument/2006/relationships/image" Target="../media/image91.emf"/><Relationship Id="rId120" Type="http://schemas.openxmlformats.org/officeDocument/2006/relationships/image" Target="../media/image107.emf"/><Relationship Id="rId125" Type="http://schemas.openxmlformats.org/officeDocument/2006/relationships/image" Target="../media/image112.emf"/><Relationship Id="rId141" Type="http://schemas.openxmlformats.org/officeDocument/2006/relationships/image" Target="../media/image128.emf"/><Relationship Id="rId146" Type="http://schemas.openxmlformats.org/officeDocument/2006/relationships/image" Target="../media/image133.emf"/><Relationship Id="rId167" Type="http://schemas.openxmlformats.org/officeDocument/2006/relationships/image" Target="../media/image154.emf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58.emf"/><Relationship Id="rId92" Type="http://schemas.openxmlformats.org/officeDocument/2006/relationships/image" Target="../media/image79.emf"/><Relationship Id="rId162" Type="http://schemas.openxmlformats.org/officeDocument/2006/relationships/image" Target="../media/image149.emf"/><Relationship Id="rId183" Type="http://schemas.openxmlformats.org/officeDocument/2006/relationships/image" Target="../media/image170.emf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6.emf"/><Relationship Id="rId24" Type="http://schemas.openxmlformats.org/officeDocument/2006/relationships/image" Target="../media/image11.emf"/><Relationship Id="rId40" Type="http://schemas.openxmlformats.org/officeDocument/2006/relationships/image" Target="../media/image27.emf"/><Relationship Id="rId45" Type="http://schemas.openxmlformats.org/officeDocument/2006/relationships/image" Target="../media/image32.emf"/><Relationship Id="rId66" Type="http://schemas.openxmlformats.org/officeDocument/2006/relationships/image" Target="../media/image53.emf"/><Relationship Id="rId87" Type="http://schemas.openxmlformats.org/officeDocument/2006/relationships/image" Target="../media/image74.emf"/><Relationship Id="rId110" Type="http://schemas.openxmlformats.org/officeDocument/2006/relationships/image" Target="../media/image97.emf"/><Relationship Id="rId115" Type="http://schemas.openxmlformats.org/officeDocument/2006/relationships/image" Target="../media/image102.emf"/><Relationship Id="rId131" Type="http://schemas.openxmlformats.org/officeDocument/2006/relationships/image" Target="../media/image118.emf"/><Relationship Id="rId136" Type="http://schemas.openxmlformats.org/officeDocument/2006/relationships/image" Target="../media/image123.emf"/><Relationship Id="rId157" Type="http://schemas.openxmlformats.org/officeDocument/2006/relationships/image" Target="../media/image144.emf"/><Relationship Id="rId178" Type="http://schemas.openxmlformats.org/officeDocument/2006/relationships/image" Target="../media/image165.emf"/><Relationship Id="rId61" Type="http://schemas.openxmlformats.org/officeDocument/2006/relationships/image" Target="../media/image48.emf"/><Relationship Id="rId82" Type="http://schemas.openxmlformats.org/officeDocument/2006/relationships/image" Target="../media/image69.emf"/><Relationship Id="rId152" Type="http://schemas.openxmlformats.org/officeDocument/2006/relationships/image" Target="../media/image139.emf"/><Relationship Id="rId173" Type="http://schemas.openxmlformats.org/officeDocument/2006/relationships/image" Target="../media/image160.emf"/><Relationship Id="rId19" Type="http://schemas.openxmlformats.org/officeDocument/2006/relationships/image" Target="../media/image6.emf"/><Relationship Id="rId14" Type="http://schemas.openxmlformats.org/officeDocument/2006/relationships/image" Target="../media/image1.emf"/><Relationship Id="rId30" Type="http://schemas.openxmlformats.org/officeDocument/2006/relationships/image" Target="../media/image17.emf"/><Relationship Id="rId35" Type="http://schemas.openxmlformats.org/officeDocument/2006/relationships/image" Target="../media/image22.emf"/><Relationship Id="rId56" Type="http://schemas.openxmlformats.org/officeDocument/2006/relationships/image" Target="../media/image43.emf"/><Relationship Id="rId77" Type="http://schemas.openxmlformats.org/officeDocument/2006/relationships/image" Target="../media/image64.emf"/><Relationship Id="rId100" Type="http://schemas.openxmlformats.org/officeDocument/2006/relationships/image" Target="../media/image87.emf"/><Relationship Id="rId105" Type="http://schemas.openxmlformats.org/officeDocument/2006/relationships/image" Target="../media/image92.emf"/><Relationship Id="rId126" Type="http://schemas.openxmlformats.org/officeDocument/2006/relationships/image" Target="../media/image113.emf"/><Relationship Id="rId147" Type="http://schemas.openxmlformats.org/officeDocument/2006/relationships/image" Target="../media/image134.emf"/><Relationship Id="rId168" Type="http://schemas.openxmlformats.org/officeDocument/2006/relationships/image" Target="../media/image155.emf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8.emf"/><Relationship Id="rId72" Type="http://schemas.openxmlformats.org/officeDocument/2006/relationships/image" Target="../media/image59.emf"/><Relationship Id="rId93" Type="http://schemas.openxmlformats.org/officeDocument/2006/relationships/image" Target="../media/image80.emf"/><Relationship Id="rId98" Type="http://schemas.openxmlformats.org/officeDocument/2006/relationships/image" Target="../media/image85.emf"/><Relationship Id="rId121" Type="http://schemas.openxmlformats.org/officeDocument/2006/relationships/image" Target="../media/image108.emf"/><Relationship Id="rId142" Type="http://schemas.openxmlformats.org/officeDocument/2006/relationships/image" Target="../media/image129.emf"/><Relationship Id="rId163" Type="http://schemas.openxmlformats.org/officeDocument/2006/relationships/image" Target="../media/image150.emf"/><Relationship Id="rId184" Type="http://schemas.openxmlformats.org/officeDocument/2006/relationships/image" Target="../media/image171.emf"/><Relationship Id="rId3" Type="http://schemas.openxmlformats.org/officeDocument/2006/relationships/slideLayout" Target="../slideLayouts/slideLayout3.xml"/><Relationship Id="rId25" Type="http://schemas.openxmlformats.org/officeDocument/2006/relationships/image" Target="../media/image12.emf"/><Relationship Id="rId46" Type="http://schemas.openxmlformats.org/officeDocument/2006/relationships/image" Target="../media/image33.emf"/><Relationship Id="rId67" Type="http://schemas.openxmlformats.org/officeDocument/2006/relationships/image" Target="../media/image54.emf"/><Relationship Id="rId116" Type="http://schemas.openxmlformats.org/officeDocument/2006/relationships/image" Target="../media/image103.emf"/><Relationship Id="rId137" Type="http://schemas.openxmlformats.org/officeDocument/2006/relationships/image" Target="../media/image124.emf"/><Relationship Id="rId158" Type="http://schemas.openxmlformats.org/officeDocument/2006/relationships/image" Target="../media/image145.emf"/><Relationship Id="rId20" Type="http://schemas.openxmlformats.org/officeDocument/2006/relationships/image" Target="../media/image7.emf"/><Relationship Id="rId41" Type="http://schemas.openxmlformats.org/officeDocument/2006/relationships/image" Target="../media/image28.emf"/><Relationship Id="rId62" Type="http://schemas.openxmlformats.org/officeDocument/2006/relationships/image" Target="../media/image49.emf"/><Relationship Id="rId83" Type="http://schemas.openxmlformats.org/officeDocument/2006/relationships/image" Target="../media/image70.emf"/><Relationship Id="rId88" Type="http://schemas.openxmlformats.org/officeDocument/2006/relationships/image" Target="../media/image75.emf"/><Relationship Id="rId111" Type="http://schemas.openxmlformats.org/officeDocument/2006/relationships/image" Target="../media/image98.emf"/><Relationship Id="rId132" Type="http://schemas.openxmlformats.org/officeDocument/2006/relationships/image" Target="../media/image119.emf"/><Relationship Id="rId153" Type="http://schemas.openxmlformats.org/officeDocument/2006/relationships/image" Target="../media/image140.emf"/><Relationship Id="rId174" Type="http://schemas.openxmlformats.org/officeDocument/2006/relationships/image" Target="../media/image161.emf"/><Relationship Id="rId179" Type="http://schemas.openxmlformats.org/officeDocument/2006/relationships/image" Target="../media/image166.emf"/><Relationship Id="rId15" Type="http://schemas.openxmlformats.org/officeDocument/2006/relationships/image" Target="../media/image2.emf"/><Relationship Id="rId36" Type="http://schemas.openxmlformats.org/officeDocument/2006/relationships/image" Target="../media/image23.emf"/><Relationship Id="rId57" Type="http://schemas.openxmlformats.org/officeDocument/2006/relationships/image" Target="../media/image44.emf"/><Relationship Id="rId106" Type="http://schemas.openxmlformats.org/officeDocument/2006/relationships/image" Target="../media/image93.emf"/><Relationship Id="rId127" Type="http://schemas.openxmlformats.org/officeDocument/2006/relationships/image" Target="../media/image114.emf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18.emf"/><Relationship Id="rId52" Type="http://schemas.openxmlformats.org/officeDocument/2006/relationships/image" Target="../media/image39.emf"/><Relationship Id="rId73" Type="http://schemas.openxmlformats.org/officeDocument/2006/relationships/image" Target="../media/image60.emf"/><Relationship Id="rId78" Type="http://schemas.openxmlformats.org/officeDocument/2006/relationships/image" Target="../media/image65.emf"/><Relationship Id="rId94" Type="http://schemas.openxmlformats.org/officeDocument/2006/relationships/image" Target="../media/image81.emf"/><Relationship Id="rId99" Type="http://schemas.openxmlformats.org/officeDocument/2006/relationships/image" Target="../media/image86.emf"/><Relationship Id="rId101" Type="http://schemas.openxmlformats.org/officeDocument/2006/relationships/image" Target="../media/image88.emf"/><Relationship Id="rId122" Type="http://schemas.openxmlformats.org/officeDocument/2006/relationships/image" Target="../media/image109.emf"/><Relationship Id="rId143" Type="http://schemas.openxmlformats.org/officeDocument/2006/relationships/image" Target="../media/image130.emf"/><Relationship Id="rId148" Type="http://schemas.openxmlformats.org/officeDocument/2006/relationships/image" Target="../media/image135.emf"/><Relationship Id="rId164" Type="http://schemas.openxmlformats.org/officeDocument/2006/relationships/image" Target="../media/image151.emf"/><Relationship Id="rId169" Type="http://schemas.openxmlformats.org/officeDocument/2006/relationships/image" Target="../media/image156.emf"/><Relationship Id="rId185" Type="http://schemas.openxmlformats.org/officeDocument/2006/relationships/image" Target="../media/image17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image" Target="../media/image167.emf"/><Relationship Id="rId26" Type="http://schemas.openxmlformats.org/officeDocument/2006/relationships/image" Target="../media/image13.emf"/><Relationship Id="rId47" Type="http://schemas.openxmlformats.org/officeDocument/2006/relationships/image" Target="../media/image34.emf"/><Relationship Id="rId68" Type="http://schemas.openxmlformats.org/officeDocument/2006/relationships/image" Target="../media/image55.emf"/><Relationship Id="rId89" Type="http://schemas.openxmlformats.org/officeDocument/2006/relationships/image" Target="../media/image76.emf"/><Relationship Id="rId112" Type="http://schemas.openxmlformats.org/officeDocument/2006/relationships/image" Target="../media/image99.emf"/><Relationship Id="rId133" Type="http://schemas.openxmlformats.org/officeDocument/2006/relationships/image" Target="../media/image120.emf"/><Relationship Id="rId154" Type="http://schemas.openxmlformats.org/officeDocument/2006/relationships/image" Target="../media/image141.emf"/><Relationship Id="rId175" Type="http://schemas.openxmlformats.org/officeDocument/2006/relationships/image" Target="../media/image162.emf"/><Relationship Id="rId16" Type="http://schemas.openxmlformats.org/officeDocument/2006/relationships/image" Target="../media/image3.emf"/><Relationship Id="rId37" Type="http://schemas.openxmlformats.org/officeDocument/2006/relationships/image" Target="../media/image24.emf"/><Relationship Id="rId58" Type="http://schemas.openxmlformats.org/officeDocument/2006/relationships/image" Target="../media/image45.emf"/><Relationship Id="rId79" Type="http://schemas.openxmlformats.org/officeDocument/2006/relationships/image" Target="../media/image66.emf"/><Relationship Id="rId102" Type="http://schemas.openxmlformats.org/officeDocument/2006/relationships/image" Target="../media/image89.emf"/><Relationship Id="rId123" Type="http://schemas.openxmlformats.org/officeDocument/2006/relationships/image" Target="../media/image110.emf"/><Relationship Id="rId144" Type="http://schemas.openxmlformats.org/officeDocument/2006/relationships/image" Target="../media/image131.emf"/><Relationship Id="rId90" Type="http://schemas.openxmlformats.org/officeDocument/2006/relationships/image" Target="../media/image77.emf"/><Relationship Id="rId165" Type="http://schemas.openxmlformats.org/officeDocument/2006/relationships/image" Target="../media/image152.emf"/><Relationship Id="rId27" Type="http://schemas.openxmlformats.org/officeDocument/2006/relationships/image" Target="../media/image14.emf"/><Relationship Id="rId48" Type="http://schemas.openxmlformats.org/officeDocument/2006/relationships/image" Target="../media/image35.emf"/><Relationship Id="rId69" Type="http://schemas.openxmlformats.org/officeDocument/2006/relationships/image" Target="../media/image56.emf"/><Relationship Id="rId113" Type="http://schemas.openxmlformats.org/officeDocument/2006/relationships/image" Target="../media/image100.emf"/><Relationship Id="rId134" Type="http://schemas.openxmlformats.org/officeDocument/2006/relationships/image" Target="../media/image121.emf"/><Relationship Id="rId80" Type="http://schemas.openxmlformats.org/officeDocument/2006/relationships/image" Target="../media/image67.emf"/><Relationship Id="rId155" Type="http://schemas.openxmlformats.org/officeDocument/2006/relationships/image" Target="../media/image142.emf"/><Relationship Id="rId176" Type="http://schemas.openxmlformats.org/officeDocument/2006/relationships/image" Target="../media/image163.emf"/><Relationship Id="rId17" Type="http://schemas.openxmlformats.org/officeDocument/2006/relationships/image" Target="../media/image4.emf"/><Relationship Id="rId38" Type="http://schemas.openxmlformats.org/officeDocument/2006/relationships/image" Target="../media/image25.emf"/><Relationship Id="rId59" Type="http://schemas.openxmlformats.org/officeDocument/2006/relationships/image" Target="../media/image46.emf"/><Relationship Id="rId103" Type="http://schemas.openxmlformats.org/officeDocument/2006/relationships/image" Target="../media/image90.emf"/><Relationship Id="rId124" Type="http://schemas.openxmlformats.org/officeDocument/2006/relationships/image" Target="../media/image111.emf"/><Relationship Id="rId70" Type="http://schemas.openxmlformats.org/officeDocument/2006/relationships/image" Target="../media/image57.emf"/><Relationship Id="rId91" Type="http://schemas.openxmlformats.org/officeDocument/2006/relationships/image" Target="../media/image78.emf"/><Relationship Id="rId145" Type="http://schemas.openxmlformats.org/officeDocument/2006/relationships/image" Target="../media/image132.emf"/><Relationship Id="rId166" Type="http://schemas.openxmlformats.org/officeDocument/2006/relationships/image" Target="../media/image153.emf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5.emf"/><Relationship Id="rId49" Type="http://schemas.openxmlformats.org/officeDocument/2006/relationships/image" Target="../media/image36.emf"/><Relationship Id="rId114" Type="http://schemas.openxmlformats.org/officeDocument/2006/relationships/image" Target="../media/image101.emf"/><Relationship Id="rId60" Type="http://schemas.openxmlformats.org/officeDocument/2006/relationships/image" Target="../media/image47.emf"/><Relationship Id="rId81" Type="http://schemas.openxmlformats.org/officeDocument/2006/relationships/image" Target="../media/image68.emf"/><Relationship Id="rId135" Type="http://schemas.openxmlformats.org/officeDocument/2006/relationships/image" Target="../media/image122.emf"/><Relationship Id="rId156" Type="http://schemas.openxmlformats.org/officeDocument/2006/relationships/image" Target="../media/image143.emf"/><Relationship Id="rId177" Type="http://schemas.openxmlformats.org/officeDocument/2006/relationships/image" Target="../media/image16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1110" name="Picture 4" descr="Large confetti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11" name="Group 5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1114" name="Freeform 6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115" name="Freeform 7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1116" name="Picture 8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7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8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9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0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1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2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3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4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5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6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7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8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9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0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1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2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3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4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5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6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7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8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9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0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1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2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3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4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5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6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7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8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9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0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1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2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3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4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5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6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7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8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9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0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1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2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3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4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5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6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7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8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9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0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1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2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3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4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5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6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7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8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9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0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1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2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3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4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5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6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7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8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9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0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1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2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3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4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5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6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7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8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9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0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1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1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2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1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3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1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4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1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5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1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6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1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7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1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8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1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9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1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0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1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1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1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2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1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12" name="Picture 105" descr="Large confetti"/>
              <p:cNvPicPr>
                <a:picLocks noChangeAspect="1" noChangeArrowheads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13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33" name="Rectangle 107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179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1034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1035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6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7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038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9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0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1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2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3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4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5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6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7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8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9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0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1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2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3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4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5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6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7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8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9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0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1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2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3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4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5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6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7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8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9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0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1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2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3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4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5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6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7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8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9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0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1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2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3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4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5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6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7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8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9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0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1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2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3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4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5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6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7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8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9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0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1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2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3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4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5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6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7" name="Picture 181"/>
              <p:cNvPicPr>
                <a:picLocks noChangeAspect="1" noChangeArrowheads="1"/>
              </p:cNvPicPr>
              <p:nvPr userDrawn="1"/>
            </p:nvPicPr>
            <p:blipFill>
              <a:blip r:embed="rId1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8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9" name="Picture 183"/>
              <p:cNvPicPr>
                <a:picLocks noChangeAspect="1" noChangeArrowheads="1"/>
              </p:cNvPicPr>
              <p:nvPr userDrawn="1"/>
            </p:nvPicPr>
            <p:blipFill>
              <a:blip r:embed="rId18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0600" name="Rectangle 18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 předlohy nadpisů.</a:t>
            </a:r>
          </a:p>
        </p:txBody>
      </p:sp>
      <p:sp>
        <p:nvSpPr>
          <p:cNvPr id="1028" name="Rectangle 18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60602" name="Rectangle 18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3" name="Rectangle 1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3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4" name="Rectangle 18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A42A222-325A-4E97-932B-2D7142CA08D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9.wav"/><Relationship Id="rId4" Type="http://schemas.openxmlformats.org/officeDocument/2006/relationships/audio" Target="../media/audio1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3" Type="http://schemas.openxmlformats.org/officeDocument/2006/relationships/audio" Target="../media/audio19.wav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17" Type="http://schemas.openxmlformats.org/officeDocument/2006/relationships/image" Target="../media/image346.gif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17.wav"/><Relationship Id="rId15" Type="http://schemas.openxmlformats.org/officeDocument/2006/relationships/audio" Target="../media/audio30.wav"/><Relationship Id="rId10" Type="http://schemas.openxmlformats.org/officeDocument/2006/relationships/audio" Target="../media/audio25.wav"/><Relationship Id="rId4" Type="http://schemas.openxmlformats.org/officeDocument/2006/relationships/audio" Target="../media/audio18.wav"/><Relationship Id="rId9" Type="http://schemas.openxmlformats.org/officeDocument/2006/relationships/audio" Target="../media/audio24.wav"/><Relationship Id="rId14" Type="http://schemas.openxmlformats.org/officeDocument/2006/relationships/audio" Target="../media/audio2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18" Type="http://schemas.openxmlformats.org/officeDocument/2006/relationships/oleObject" Target="../embeddings/oleObject1.bin"/><Relationship Id="rId3" Type="http://schemas.openxmlformats.org/officeDocument/2006/relationships/audio" Target="../media/audio32.wav"/><Relationship Id="rId21" Type="http://schemas.openxmlformats.org/officeDocument/2006/relationships/image" Target="../media/image349.wmf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17" Type="http://schemas.openxmlformats.org/officeDocument/2006/relationships/image" Target="../media/image347.gif"/><Relationship Id="rId25" Type="http://schemas.openxmlformats.org/officeDocument/2006/relationships/image" Target="../media/image351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52.png"/><Relationship Id="rId2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24" Type="http://schemas.openxmlformats.org/officeDocument/2006/relationships/oleObject" Target="../embeddings/oleObject4.bin"/><Relationship Id="rId5" Type="http://schemas.openxmlformats.org/officeDocument/2006/relationships/audio" Target="../media/audio34.wav"/><Relationship Id="rId15" Type="http://schemas.openxmlformats.org/officeDocument/2006/relationships/audio" Target="../media/audio44.wav"/><Relationship Id="rId23" Type="http://schemas.openxmlformats.org/officeDocument/2006/relationships/image" Target="../media/image350.wmf"/><Relationship Id="rId10" Type="http://schemas.openxmlformats.org/officeDocument/2006/relationships/audio" Target="../media/audio39.wav"/><Relationship Id="rId19" Type="http://schemas.openxmlformats.org/officeDocument/2006/relationships/image" Target="../media/image348.wmf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3.wav"/><Relationship Id="rId22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47.gif"/><Relationship Id="rId3" Type="http://schemas.openxmlformats.org/officeDocument/2006/relationships/audio" Target="../media/audio26.wav"/><Relationship Id="rId7" Type="http://schemas.openxmlformats.org/officeDocument/2006/relationships/audio" Target="../media/audio24.wav"/><Relationship Id="rId12" Type="http://schemas.openxmlformats.org/officeDocument/2006/relationships/audio" Target="../media/audio47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0.wav"/><Relationship Id="rId11" Type="http://schemas.openxmlformats.org/officeDocument/2006/relationships/audio" Target="../media/audio46.wav"/><Relationship Id="rId5" Type="http://schemas.openxmlformats.org/officeDocument/2006/relationships/audio" Target="../media/audio22.wav"/><Relationship Id="rId10" Type="http://schemas.openxmlformats.org/officeDocument/2006/relationships/audio" Target="../media/audio45.wav"/><Relationship Id="rId4" Type="http://schemas.openxmlformats.org/officeDocument/2006/relationships/audio" Target="../media/audio29.wav"/><Relationship Id="rId9" Type="http://schemas.openxmlformats.org/officeDocument/2006/relationships/audio" Target="../media/audio28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0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34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5853" y="634768"/>
            <a:ext cx="7772400" cy="108012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Proč leží černé klávesy </a:t>
            </a:r>
            <a:br>
              <a:rPr lang="cs-CZ" dirty="0"/>
            </a:br>
            <a:r>
              <a:rPr lang="cs-CZ" dirty="0">
                <a:latin typeface="+mn-lt"/>
                <a:cs typeface="Aparajita" panose="020B0502040204020203" pitchFamily="18" charset="0"/>
              </a:rPr>
              <a:t>s mezerami –    </a:t>
            </a:r>
            <a:r>
              <a:rPr lang="cs-CZ" dirty="0">
                <a:latin typeface="+mn-lt"/>
              </a:rPr>
              <a:t> 2 + 3 ?</a:t>
            </a:r>
            <a:br>
              <a:rPr lang="cs-CZ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50595" y="0"/>
            <a:ext cx="10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 </a:t>
            </a:r>
            <a:r>
              <a:rPr lang="cs-CZ" dirty="0">
                <a:solidFill>
                  <a:schemeClr val="tx2"/>
                </a:solidFill>
              </a:rPr>
              <a:t>(myš)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947824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09" y="1941836"/>
            <a:ext cx="5772150" cy="24003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FD8DBC4-4264-444C-9800-329ED7C0A945}"/>
              </a:ext>
            </a:extLst>
          </p:cNvPr>
          <p:cNvSpPr txBox="1"/>
          <p:nvPr/>
        </p:nvSpPr>
        <p:spPr>
          <a:xfrm>
            <a:off x="2388900" y="4572330"/>
            <a:ext cx="43661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2800" spc="60" dirty="0">
                <a:latin typeface="Arial" panose="020B0604020202020204" pitchFamily="34" charset="0"/>
                <a:cs typeface="Arial" panose="020B0604020202020204" pitchFamily="34" charset="0"/>
              </a:rPr>
              <a:t>U3V – Jan Obdržálek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800" spc="60" dirty="0">
                <a:latin typeface="Arial" panose="020B0604020202020204" pitchFamily="34" charset="0"/>
                <a:cs typeface="Arial" panose="020B0604020202020204" pitchFamily="34" charset="0"/>
              </a:rPr>
              <a:t>(část </a:t>
            </a:r>
            <a:r>
              <a:rPr lang="cs-CZ" altLang="cs-CZ" sz="2800" b="1" i="1" spc="60" dirty="0">
                <a:latin typeface="Arial" panose="020B0604020202020204" pitchFamily="34" charset="0"/>
                <a:cs typeface="Arial" panose="020B0604020202020204" pitchFamily="34" charset="0"/>
              </a:rPr>
              <a:t>Hudební akustiky</a:t>
            </a:r>
            <a:r>
              <a:rPr lang="cs-CZ" altLang="cs-CZ" sz="2800" spc="6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800" dirty="0"/>
              <a:t>Praha, 2022-02-14</a:t>
            </a:r>
            <a:endParaRPr lang="en-US" altLang="cs-CZ" sz="2800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  <p:bldP spid="2" grpId="1"/>
      <p:bldP spid="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Kmitočty</a:t>
            </a:r>
            <a:r>
              <a:rPr lang="cs-CZ" dirty="0"/>
              <a:t> tónů z akordů T, D, S</a:t>
            </a:r>
            <a:endParaRPr lang="en-US" dirty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79548" y="1700808"/>
            <a:ext cx="7931150" cy="4653136"/>
          </a:xfrm>
        </p:spPr>
        <p:txBody>
          <a:bodyPr/>
          <a:lstStyle/>
          <a:p>
            <a:pPr marL="0" indent="0" defTabSz="1620000"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          </a:t>
            </a:r>
            <a:r>
              <a:rPr lang="cs-CZ" altLang="cs-CZ" sz="2800" b="1" dirty="0">
                <a:latin typeface="Arial" panose="020B0604020202020204" pitchFamily="34" charset="0"/>
              </a:rPr>
              <a:t>S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   F  – A  – c 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  (4  :  5  :  6)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 indent="0"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Abychom mohli porovnat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navzájem,</a:t>
            </a:r>
          </a:p>
          <a:p>
            <a:pPr indent="0"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vynásobíme trojice postupně</a:t>
            </a:r>
            <a:endParaRPr lang="cs-CZ" altLang="cs-CZ" sz="2800" dirty="0">
              <a:latin typeface="Arial" panose="020B0604020202020204" pitchFamily="34" charset="0"/>
            </a:endParaRPr>
          </a:p>
          <a:p>
            <a:pPr indent="0"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    </a:t>
            </a:r>
            <a:r>
              <a:rPr lang="cs-CZ" altLang="cs-CZ" sz="2800" dirty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>
                <a:latin typeface="Arial" panose="020B0604020202020204" pitchFamily="34" charset="0"/>
              </a:rPr>
              <a:t>4	          	</a:t>
            </a:r>
            <a:r>
              <a:rPr lang="cs-CZ" altLang="cs-CZ" sz="2800" dirty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>
                <a:latin typeface="Arial" panose="020B0604020202020204" pitchFamily="34" charset="0"/>
              </a:rPr>
              <a:t>6	     </a:t>
            </a:r>
            <a:r>
              <a:rPr lang="cs-CZ" altLang="cs-CZ" sz="2800" dirty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>
                <a:latin typeface="Arial" panose="020B0604020202020204" pitchFamily="34" charset="0"/>
              </a:rPr>
              <a:t>9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 (16 : 20 : 24) (24 : 30 : 36)(36 : 45 : 54)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7 různých tónů s poměrem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kmitočtů</a:t>
            </a:r>
            <a:endParaRPr lang="cs-CZ" altLang="cs-CZ" sz="2800" b="1" dirty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</a:rPr>
              <a:t>16 : 20 : 24 : 30 : 36 : 45 : 54</a:t>
            </a:r>
            <a:endParaRPr lang="en-US" altLang="cs-CZ" sz="2800" dirty="0"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3510" y="1717997"/>
            <a:ext cx="65565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>
                <a:latin typeface="Arial" panose="020B0604020202020204" pitchFamily="34" charset="0"/>
              </a:rPr>
              <a:t>        </a:t>
            </a:r>
            <a:r>
              <a:rPr lang="cs-CZ" altLang="cs-CZ" sz="2800" b="1" dirty="0">
                <a:latin typeface="Arial" panose="020B0604020202020204" pitchFamily="34" charset="0"/>
              </a:rPr>
              <a:t>T</a:t>
            </a:r>
            <a:r>
              <a:rPr lang="cs-CZ" altLang="cs-CZ" sz="2800" dirty="0">
                <a:latin typeface="Arial" panose="020B0604020202020204" pitchFamily="34" charset="0"/>
              </a:rPr>
              <a:t>				(název)</a:t>
            </a:r>
          </a:p>
          <a:p>
            <a:r>
              <a:rPr lang="cs-CZ" altLang="cs-CZ" sz="2800" dirty="0">
                <a:latin typeface="Arial" panose="020B0604020202020204" pitchFamily="34" charset="0"/>
              </a:rPr>
              <a:t> c  – e –  g				(tóny)	 </a:t>
            </a:r>
            <a:br>
              <a:rPr lang="cs-CZ" altLang="cs-CZ" sz="44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6)			</a:t>
            </a:r>
            <a:r>
              <a:rPr lang="cs-CZ" altLang="cs-CZ" sz="3200" dirty="0">
                <a:latin typeface="Arial" panose="020B0604020202020204" pitchFamily="34" charset="0"/>
              </a:rPr>
              <a:t>	</a:t>
            </a:r>
            <a:r>
              <a:rPr lang="cs-CZ" altLang="cs-CZ" sz="2800" dirty="0">
                <a:latin typeface="Arial" panose="020B0604020202020204" pitchFamily="34" charset="0"/>
              </a:rPr>
              <a:t>(poměry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>
                <a:latin typeface="Arial" panose="020B0604020202020204" pitchFamily="34" charset="0"/>
              </a:rPr>
              <a:t>)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16016" y="1700808"/>
            <a:ext cx="22322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>
                <a:latin typeface="Arial" panose="020B0604020202020204" pitchFamily="34" charset="0"/>
              </a:rPr>
              <a:t>        </a:t>
            </a:r>
            <a:r>
              <a:rPr lang="cs-CZ" altLang="cs-CZ" sz="2800" b="1" dirty="0">
                <a:latin typeface="Arial" panose="020B0604020202020204" pitchFamily="34" charset="0"/>
              </a:rPr>
              <a:t>D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 g  – h –  d‘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6)</a:t>
            </a:r>
            <a:r>
              <a:rPr lang="cs-CZ" altLang="cs-CZ" sz="3200" dirty="0"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</p:txBody>
      </p:sp>
      <p:sp>
        <p:nvSpPr>
          <p:cNvPr id="29" name="Ovál 28"/>
          <p:cNvSpPr/>
          <p:nvPr/>
        </p:nvSpPr>
        <p:spPr>
          <a:xfrm>
            <a:off x="2879138" y="2621535"/>
            <a:ext cx="184128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539070" y="2622078"/>
            <a:ext cx="213301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230098" y="2628749"/>
            <a:ext cx="204467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6272813" y="2604779"/>
            <a:ext cx="21643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912292" y="2604779"/>
            <a:ext cx="20597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615121" y="2604779"/>
            <a:ext cx="216429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2318147" y="2584350"/>
            <a:ext cx="167824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922054" y="2578531"/>
            <a:ext cx="157687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1610803" y="2585554"/>
            <a:ext cx="175742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4155408" y="2191416"/>
            <a:ext cx="1082879" cy="47756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2063250" y="4634076"/>
            <a:ext cx="1301838" cy="6543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250132" y="4647741"/>
            <a:ext cx="1301838" cy="6543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2159849" y="2113955"/>
            <a:ext cx="1082879" cy="5075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8194674" y="-359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3" name="Ovál 32"/>
          <p:cNvSpPr/>
          <p:nvPr/>
        </p:nvSpPr>
        <p:spPr>
          <a:xfrm>
            <a:off x="3467506" y="1753748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500012" y="1749879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1466496" y="1760781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11560" y="2699667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 55"/>
          <p:cNvSpPr/>
          <p:nvPr/>
        </p:nvSpPr>
        <p:spPr>
          <a:xfrm>
            <a:off x="621095" y="4736404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 56"/>
          <p:cNvSpPr/>
          <p:nvPr/>
        </p:nvSpPr>
        <p:spPr>
          <a:xfrm>
            <a:off x="1245432" y="4194358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271639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72593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335026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60"/>
          <p:cNvSpPr/>
          <p:nvPr/>
        </p:nvSpPr>
        <p:spPr>
          <a:xfrm>
            <a:off x="478834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479788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542221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>
            <a:off x="8194674" y="-1873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2513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0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9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9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10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7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7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8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9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16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3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6" grpId="0" animBg="1"/>
      <p:bldP spid="40" grpId="0" animBg="1"/>
      <p:bldP spid="42" grpId="0" animBg="1"/>
      <p:bldP spid="43" grpId="0" animBg="1"/>
      <p:bldP spid="45" grpId="0"/>
      <p:bldP spid="33" grpId="0" animBg="1"/>
      <p:bldP spid="33" grpId="1" animBg="1"/>
      <p:bldP spid="49" grpId="0" animBg="1"/>
      <p:bldP spid="49" grpId="1" animBg="1"/>
      <p:bldP spid="54" grpId="0" animBg="1"/>
      <p:bldP spid="54" grpId="1" animBg="1"/>
      <p:bldP spid="41" grpId="0" animBg="1"/>
      <p:bldP spid="4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51" grpId="0"/>
      <p:bldP spid="5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Vše do jedné oktávy, c(24)-c‘(48)</a:t>
            </a:r>
            <a:endParaRPr lang="en-US" dirty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55466" y="1752635"/>
            <a:ext cx="8688534" cy="4653136"/>
          </a:xfrm>
        </p:spPr>
        <p:txBody>
          <a:bodyPr/>
          <a:lstStyle/>
          <a:p>
            <a:pPr marL="0" indent="0" defTabSz="162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subdominanta       tónika        dominanta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   F  – A     –     c   –  e  –   g    – h – d‘ 	(tóny)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  </a:t>
            </a:r>
            <a:r>
              <a:rPr lang="cs-CZ" altLang="cs-CZ" sz="2800" u="sng" dirty="0">
                <a:latin typeface="Arial" panose="020B0604020202020204" pitchFamily="34" charset="0"/>
              </a:rPr>
              <a:t>16 : 20</a:t>
            </a:r>
            <a:r>
              <a:rPr lang="cs-CZ" altLang="cs-CZ" sz="2800" dirty="0">
                <a:latin typeface="Arial" panose="020B0604020202020204" pitchFamily="34" charset="0"/>
              </a:rPr>
              <a:t>     :     24  : 30  :   36   : 45 : </a:t>
            </a:r>
            <a:r>
              <a:rPr lang="cs-CZ" altLang="cs-CZ" sz="2800" u="sng" dirty="0">
                <a:latin typeface="Arial" panose="020B0604020202020204" pitchFamily="34" charset="0"/>
              </a:rPr>
              <a:t>54</a:t>
            </a:r>
            <a:r>
              <a:rPr lang="cs-CZ" altLang="cs-CZ" sz="2800" dirty="0">
                <a:latin typeface="Arial" panose="020B0604020202020204" pitchFamily="34" charset="0"/>
              </a:rPr>
              <a:t>	(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kmitočty</a:t>
            </a:r>
            <a:r>
              <a:rPr lang="cs-CZ" altLang="cs-CZ" sz="2800" dirty="0">
                <a:latin typeface="Arial" panose="020B0604020202020204" pitchFamily="34" charset="0"/>
              </a:rPr>
              <a:t>)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Některé tóny jsou však mimo oktávu c-c‘.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Zvýšíme proto F, A o oktávu (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>
                <a:latin typeface="Book Antiqua" panose="02040602050305030304" pitchFamily="18" charset="0"/>
                <a:cs typeface="Arial" panose="020B0604020202020204" pitchFamily="34" charset="0"/>
              </a:rPr>
              <a:t>= 2 ×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f)</a:t>
            </a:r>
            <a:r>
              <a:rPr lang="cs-CZ" altLang="cs-CZ" sz="2800" dirty="0">
                <a:latin typeface="Arial" panose="020B0604020202020204" pitchFamily="34" charset="0"/>
              </a:rPr>
              <a:t>, 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32   40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d‘ snížíme o oktávu (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>
                <a:latin typeface="Book Antiqua" panose="02040602050305030304" pitchFamily="18" charset="0"/>
                <a:cs typeface="Arial" panose="020B0604020202020204" pitchFamily="34" charset="0"/>
              </a:rPr>
              <a:t>=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Book Antiqua" panose="02040602050305030304" pitchFamily="18" charset="0"/>
                <a:cs typeface="Arial" panose="020B0604020202020204" pitchFamily="34" charset="0"/>
              </a:rPr>
              <a:t> / 2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)</a:t>
            </a:r>
            <a:r>
              <a:rPr lang="cs-CZ" altLang="cs-CZ" sz="2800" dirty="0">
                <a:latin typeface="Arial" panose="020B0604020202020204" pitchFamily="34" charset="0"/>
              </a:rPr>
              <a:t>	27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přidáme na konec c‘=48 a uspořádáme podle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Book Antiqua" panose="02040602050305030304" pitchFamily="18" charset="0"/>
                <a:cs typeface="Arial" panose="020B0604020202020204" pitchFamily="34" charset="0"/>
              </a:rPr>
              <a:t>:</a:t>
            </a:r>
            <a:endParaRPr lang="cs-CZ" altLang="cs-CZ" sz="2800" dirty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  c     d     e     f      g     a      h    c‘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 24 : 27 : 30 : 32 : 36 : 40 : 45 : 48    </a:t>
            </a:r>
            <a:r>
              <a:rPr lang="cs-CZ" altLang="cs-CZ" sz="2800" b="1" dirty="0">
                <a:highlight>
                  <a:srgbClr val="FFFF00"/>
                </a:highlight>
                <a:latin typeface="Arial" panose="020B0604020202020204" pitchFamily="34" charset="0"/>
              </a:rPr>
              <a:t>Stupnice C dur</a:t>
            </a:r>
            <a:endParaRPr lang="en-US" altLang="cs-CZ" sz="2800" b="1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873449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57425" y="404871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568936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371513" y="404325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338128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369136" y="454157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19808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385764" y="607976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105530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2756645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3484324" y="610009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4200926" y="607976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4935552" y="607129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5624580" y="606931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006790" y="2577609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6369136" y="4533135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3810289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57425" y="401610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4799733" y="256948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1371513" y="403516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5632143" y="256948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4032804" y="551723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826" y="255577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4026313" y="55334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179512" y="1597446"/>
            <a:ext cx="3160697" cy="204757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7877482" y="5870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0" name="Ovál 49"/>
          <p:cNvSpPr/>
          <p:nvPr/>
        </p:nvSpPr>
        <p:spPr>
          <a:xfrm>
            <a:off x="4515159" y="1593310"/>
            <a:ext cx="3040609" cy="20517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2472786" y="1593310"/>
            <a:ext cx="2863726" cy="205171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9" y="268030"/>
            <a:ext cx="1141932" cy="576064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16" y="268029"/>
            <a:ext cx="1141932" cy="576064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52" y="275333"/>
            <a:ext cx="1141932" cy="576064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3543098" y="580746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230205" y="585833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865960" y="580918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4213787" y="582269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4523517" y="581444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865770" y="580918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198611" y="580918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845984" y="188640"/>
            <a:ext cx="1260886" cy="7483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645473" y="1010722"/>
            <a:ext cx="2547313" cy="66074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3865960" y="582481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aoblený obdélník 27"/>
          <p:cNvSpPr/>
          <p:nvPr/>
        </p:nvSpPr>
        <p:spPr>
          <a:xfrm>
            <a:off x="455466" y="3140968"/>
            <a:ext cx="2172318" cy="50405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aoblený obdélník 30"/>
          <p:cNvSpPr/>
          <p:nvPr/>
        </p:nvSpPr>
        <p:spPr>
          <a:xfrm>
            <a:off x="719808" y="2636912"/>
            <a:ext cx="467816" cy="43204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aoblený obdélník 31"/>
          <p:cNvSpPr/>
          <p:nvPr/>
        </p:nvSpPr>
        <p:spPr>
          <a:xfrm>
            <a:off x="1371513" y="2636912"/>
            <a:ext cx="464183" cy="43204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Zaoblený obdélník 32"/>
          <p:cNvSpPr/>
          <p:nvPr/>
        </p:nvSpPr>
        <p:spPr>
          <a:xfrm>
            <a:off x="6228184" y="2636912"/>
            <a:ext cx="491641" cy="39407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7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4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6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"/>
                            </p:stCondLst>
                            <p:childTnLst>
                              <p:par>
                                <p:cTn id="7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 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2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3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1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16667E-6 3.7037E-6 L 0.12309 0.0127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2 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4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1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02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8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0.12621 0.0134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d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400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-0.12378 0.0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400"/>
                            </p:stCondLst>
                            <p:childTnLst>
                              <p:par>
                                <p:cTn id="1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6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7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002 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400"/>
                            </p:stCondLst>
                            <p:childTnLst>
                              <p:par>
                                <p:cTn id="145" presetID="1" presetClass="exit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2587 0.0159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400"/>
                            </p:stCondLst>
                            <p:childTnLst>
                              <p:par>
                                <p:cTn id="15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5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900"/>
                            </p:stCondLst>
                            <p:childTnLst>
                              <p:par>
                                <p:cTn id="15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002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00"/>
                            </p:stCondLst>
                            <p:childTnLst>
                              <p:par>
                                <p:cTn id="19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2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002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02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0"/>
                            </p:stCondLst>
                            <p:childTnLst>
                              <p:par>
                                <p:cTn id="23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0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002 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0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000"/>
                            </p:stCondLst>
                            <p:childTnLst>
                              <p:par>
                                <p:cTn id="24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002 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000"/>
                            </p:stCondLst>
                            <p:childTnLst>
                              <p:par>
                                <p:cTn id="26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000"/>
                            </p:stCondLst>
                            <p:childTnLst>
                              <p:par>
                                <p:cTn id="2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43" grpId="0" animBg="1"/>
      <p:bldP spid="43" grpId="1" animBg="1"/>
      <p:bldP spid="44" grpId="0"/>
      <p:bldP spid="44" grpId="1"/>
      <p:bldP spid="45" grpId="0"/>
      <p:bldP spid="45" grpId="1"/>
      <p:bldP spid="46" grpId="0"/>
      <p:bldP spid="46" grpId="1"/>
      <p:bldP spid="47" grpId="0"/>
      <p:bldP spid="50" grpId="0" animBg="1"/>
      <p:bldP spid="50" grpId="1" animBg="1"/>
      <p:bldP spid="51" grpId="0" animBg="1"/>
      <p:bldP spid="51" grpId="1" animBg="1"/>
      <p:bldP spid="4" grpId="0" animBg="1"/>
      <p:bldP spid="4" grpId="1" animBg="1"/>
      <p:bldP spid="4" grpId="2" animBg="1"/>
      <p:bldP spid="4" grpId="3" animBg="1"/>
      <p:bldP spid="40" grpId="0" animBg="1"/>
      <p:bldP spid="40" grpId="1" animBg="1"/>
      <p:bldP spid="40" grpId="2" animBg="1"/>
      <p:bldP spid="40" grpId="3" animBg="1"/>
      <p:bldP spid="49" grpId="0" animBg="1"/>
      <p:bldP spid="49" grpId="1" animBg="1"/>
      <p:bldP spid="49" grpId="2" animBg="1"/>
      <p:bldP spid="49" grpId="3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7" grpId="2" animBg="1"/>
      <p:bldP spid="57" grpId="3" animBg="1"/>
      <p:bldP spid="5" grpId="0" animBg="1"/>
      <p:bldP spid="6" grpId="0" animBg="1"/>
      <p:bldP spid="58" grpId="0" animBg="1"/>
      <p:bldP spid="58" grpId="1" animBg="1"/>
      <p:bldP spid="28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08504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Bílé klávesy = diatonická stupnice C dur</a:t>
            </a:r>
            <a:endParaRPr lang="en-US" dirty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1111794" y="2276872"/>
            <a:ext cx="6813521" cy="2924944"/>
          </a:xfrm>
        </p:spPr>
        <p:txBody>
          <a:bodyPr/>
          <a:lstStyle/>
          <a:p>
            <a:pPr marL="0" indent="0" algn="ctr" defTabSz="540000" eaLnBrk="1" hangingPunct="1">
              <a:buFont typeface="Wingdings" panose="05000000000000000000" pitchFamily="2" charset="2"/>
              <a:buNone/>
            </a:pPr>
            <a:r>
              <a:rPr lang="cs-CZ" altLang="cs-CZ" sz="5400" b="1" dirty="0">
                <a:solidFill>
                  <a:srgbClr val="FFFF00"/>
                </a:solidFill>
                <a:latin typeface="Arial" panose="020B0604020202020204" pitchFamily="34" charset="0"/>
              </a:rPr>
              <a:t>Tím jsme vysvětlili </a:t>
            </a:r>
            <a:br>
              <a:rPr lang="cs-CZ" altLang="cs-CZ" sz="5400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cs-CZ" altLang="cs-CZ" sz="5400" b="1" dirty="0">
                <a:solidFill>
                  <a:srgbClr val="FFFF00"/>
                </a:solidFill>
                <a:latin typeface="Arial" panose="020B0604020202020204" pitchFamily="34" charset="0"/>
              </a:rPr>
              <a:t>bílé klávesy</a:t>
            </a:r>
            <a:br>
              <a:rPr lang="cs-CZ" altLang="cs-CZ" sz="5400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cs-CZ" altLang="cs-CZ" sz="5400" b="1" dirty="0">
                <a:solidFill>
                  <a:srgbClr val="FFFF00"/>
                </a:solidFill>
                <a:latin typeface="Arial" panose="020B0604020202020204" pitchFamily="34" charset="0"/>
              </a:rPr>
              <a:t>na klavíru</a:t>
            </a:r>
            <a:endParaRPr lang="en-US" altLang="cs-CZ" sz="5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76" y="268801"/>
            <a:ext cx="1984623" cy="942696"/>
          </a:xfrm>
          <a:prstGeom prst="rect">
            <a:avLst/>
          </a:prstGeom>
          <a:ln>
            <a:noFill/>
          </a:ln>
        </p:spPr>
      </p:pic>
      <p:sp>
        <p:nvSpPr>
          <p:cNvPr id="29" name="TextovéPole 28"/>
          <p:cNvSpPr txBox="1"/>
          <p:nvPr/>
        </p:nvSpPr>
        <p:spPr>
          <a:xfrm>
            <a:off x="8100392" y="25474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610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1560" y="827670"/>
            <a:ext cx="871296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Diatonická stupnice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</p:spPr>
            <p:txBody>
              <a:bodyPr/>
              <a:lstStyle/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  	Tyto tóny jsou od sebe různě daleko:</a:t>
                </a: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 	c	 	d		 e	 f		  g		 a		 h	 c‘</a:t>
                </a:r>
              </a:p>
              <a:p>
                <a:pPr marL="0" indent="0" defTabSz="540000"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 	24	 :   27	:    30 : 32	  :   36	  :	40	  :	45 : 48</a:t>
                </a:r>
                <a:r>
                  <a:rPr lang="cs-CZ" sz="2800" dirty="0"/>
                  <a:t> 	</a:t>
                </a:r>
              </a:p>
              <a:p>
                <a:pPr marL="0" indent="0" defTabSz="540000">
                  <a:buNone/>
                </a:pPr>
                <a:r>
                  <a:rPr lang="cs-CZ" sz="2800" dirty="0"/>
                  <a:t>	</a:t>
                </a:r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</a:p>
              <a:p>
                <a:pPr marL="0" indent="0" defTabSz="540000">
                  <a:buNone/>
                </a:pPr>
                <a:r>
                  <a:rPr lang="cs-CZ" sz="2800" dirty="0"/>
                  <a:t>	||		 ||		||	 ||		 ||		||		 ||	 ||</a:t>
                </a:r>
              </a:p>
              <a:p>
                <a:pPr marL="0" indent="0" defTabSz="540000">
                  <a:buNone/>
                </a:pPr>
                <a:r>
                  <a:rPr lang="cs-CZ" sz="2800" dirty="0"/>
                  <a:t>	Klávesy perfektní pro </a:t>
                </a:r>
                <a:r>
                  <a:rPr lang="cs-CZ" sz="2800" b="1" dirty="0"/>
                  <a:t>C dur</a:t>
                </a:r>
                <a:r>
                  <a:rPr lang="cs-CZ" sz="2800" dirty="0"/>
                  <a:t>. Ale co jiné tóniny?</a:t>
                </a:r>
              </a:p>
              <a:p>
                <a:pPr marL="0" indent="0" defTabSz="540000"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	F dur:  </a:t>
                </a:r>
                <a:r>
                  <a:rPr lang="cs-CZ" altLang="cs-CZ" sz="2800" dirty="0">
                    <a:highlight>
                      <a:srgbClr val="FF00FF"/>
                    </a:highlight>
                    <a:latin typeface="Arial" panose="020B0604020202020204" pitchFamily="34" charset="0"/>
                  </a:rPr>
                  <a:t>hes</a:t>
                </a:r>
                <a:r>
                  <a:rPr lang="cs-CZ" altLang="cs-CZ" sz="2800" dirty="0">
                    <a:latin typeface="Arial" panose="020B0604020202020204" pitchFamily="34" charset="0"/>
                  </a:rPr>
                  <a:t>-d-f   f-a-c  c-e-g</a:t>
                </a:r>
                <a:br>
                  <a:rPr lang="cs-CZ" altLang="cs-CZ" sz="2800" dirty="0">
                    <a:latin typeface="Arial" panose="020B0604020202020204" pitchFamily="34" charset="0"/>
                  </a:rPr>
                </a:br>
                <a:r>
                  <a:rPr lang="cs-CZ" altLang="cs-CZ" sz="2800" dirty="0">
                    <a:latin typeface="Arial" panose="020B0604020202020204" pitchFamily="34" charset="0"/>
                  </a:rPr>
                  <a:t>	C dur:			    f-a-c  c-e-g  g-h-d</a:t>
                </a:r>
                <a:br>
                  <a:rPr lang="cs-CZ" altLang="cs-CZ" sz="2800" dirty="0">
                    <a:latin typeface="Arial" panose="020B0604020202020204" pitchFamily="34" charset="0"/>
                  </a:rPr>
                </a:br>
                <a:r>
                  <a:rPr lang="cs-CZ" altLang="cs-CZ" sz="2800" dirty="0">
                    <a:latin typeface="Arial" panose="020B0604020202020204" pitchFamily="34" charset="0"/>
                  </a:rPr>
                  <a:t>	G dur:  				  c-e-g  g-h-d  d-</a:t>
                </a:r>
                <a:r>
                  <a:rPr lang="cs-CZ" altLang="cs-CZ" sz="2800" dirty="0">
                    <a:highlight>
                      <a:srgbClr val="00FFFF"/>
                    </a:highlight>
                    <a:latin typeface="Arial" panose="020B0604020202020204" pitchFamily="34" charset="0"/>
                  </a:rPr>
                  <a:t>fis</a:t>
                </a:r>
                <a:r>
                  <a:rPr lang="cs-CZ" altLang="cs-CZ" sz="2800" dirty="0">
                    <a:latin typeface="Arial" panose="020B0604020202020204" pitchFamily="34" charset="0"/>
                  </a:rPr>
                  <a:t>-a</a:t>
                </a:r>
                <a:endParaRPr lang="en-US" altLang="cs-CZ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  <a:blipFill>
                <a:blip r:embed="rId16"/>
                <a:stretch>
                  <a:fillRect t="-1375" b="-1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/>
          <p:cNvSpPr/>
          <p:nvPr/>
        </p:nvSpPr>
        <p:spPr>
          <a:xfrm>
            <a:off x="539552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598409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719586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334820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45285" y="2917555"/>
            <a:ext cx="576064" cy="13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565115" y="291755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562999" y="293662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228494" y="292760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8532439" y="24468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50" y="280110"/>
            <a:ext cx="1984623" cy="942696"/>
          </a:xfrm>
          <a:prstGeom prst="rect">
            <a:avLst/>
          </a:prstGeom>
          <a:ln>
            <a:noFill/>
          </a:ln>
        </p:spPr>
      </p:pic>
      <p:sp>
        <p:nvSpPr>
          <p:cNvPr id="30" name="Ovál 29"/>
          <p:cNvSpPr/>
          <p:nvPr/>
        </p:nvSpPr>
        <p:spPr>
          <a:xfrm>
            <a:off x="3884197" y="750512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147017" y="75808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370319" y="7517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551365" y="766479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846986" y="742943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3248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350891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94C0CEF-3F3F-41CE-A899-6EF5B4DBBDE2}"/>
              </a:ext>
            </a:extLst>
          </p:cNvPr>
          <p:cNvSpPr txBox="1"/>
          <p:nvPr/>
        </p:nvSpPr>
        <p:spPr>
          <a:xfrm>
            <a:off x="262840" y="391298"/>
            <a:ext cx="2648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= 1,125 celý tón </a:t>
            </a:r>
            <a:r>
              <a:rPr lang="cs-CZ" b="1" i="1" dirty="0"/>
              <a:t>velký</a:t>
            </a:r>
            <a:r>
              <a:rPr lang="cs-CZ" dirty="0"/>
              <a:t>: </a:t>
            </a:r>
            <a:r>
              <a:rPr lang="cs-CZ" dirty="0">
                <a:highlight>
                  <a:srgbClr val="FFFF00"/>
                </a:highlight>
              </a:rPr>
              <a:t>V</a:t>
            </a:r>
            <a:endParaRPr lang="cs-CZ" b="1" dirty="0">
              <a:highlight>
                <a:srgbClr val="FFFF00"/>
              </a:highlight>
            </a:endParaRPr>
          </a:p>
          <a:p>
            <a:r>
              <a:rPr lang="cs-CZ" dirty="0"/>
              <a:t>     = 1,11…celý tón </a:t>
            </a:r>
            <a:r>
              <a:rPr lang="cs-CZ" b="1" i="1" dirty="0"/>
              <a:t>malý</a:t>
            </a:r>
            <a:r>
              <a:rPr lang="cs-CZ" dirty="0"/>
              <a:t>: </a:t>
            </a:r>
            <a:r>
              <a:rPr lang="cs-CZ" dirty="0">
                <a:highlight>
                  <a:srgbClr val="FFFF00"/>
                </a:highlight>
              </a:rPr>
              <a:t>m</a:t>
            </a:r>
          </a:p>
          <a:p>
            <a:r>
              <a:rPr lang="cs-CZ" dirty="0"/>
              <a:t>     = 1,066..,půltón: </a:t>
            </a:r>
            <a:r>
              <a:rPr lang="cs-CZ" dirty="0">
                <a:highlight>
                  <a:srgbClr val="FFFF00"/>
                </a:highlight>
              </a:rPr>
              <a:t>p</a:t>
            </a:r>
          </a:p>
          <a:p>
            <a:r>
              <a:rPr lang="cs-CZ" dirty="0"/>
              <a:t>V/m = 81/80 = 1,0125</a:t>
            </a:r>
          </a:p>
          <a:p>
            <a:r>
              <a:rPr lang="cs-CZ" dirty="0" err="1"/>
              <a:t>syntonické</a:t>
            </a:r>
            <a:r>
              <a:rPr lang="cs-CZ" dirty="0"/>
              <a:t> </a:t>
            </a:r>
            <a:r>
              <a:rPr lang="cs-CZ" dirty="0" err="1"/>
              <a:t>komma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27439EE-91EC-4CAA-A60A-A8E4C05095D4}"/>
              </a:ext>
            </a:extLst>
          </p:cNvPr>
          <p:cNvSpPr txBox="1"/>
          <p:nvPr/>
        </p:nvSpPr>
        <p:spPr>
          <a:xfrm flipH="1">
            <a:off x="1220578" y="4459466"/>
            <a:ext cx="26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V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25252B3F-FCFB-46CF-A8BF-37B52E82E29E}"/>
              </a:ext>
            </a:extLst>
          </p:cNvPr>
          <p:cNvSpPr txBox="1"/>
          <p:nvPr/>
        </p:nvSpPr>
        <p:spPr>
          <a:xfrm flipH="1">
            <a:off x="3997086" y="4469593"/>
            <a:ext cx="26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V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3DBDC0A-3F94-4999-83B9-89FE8C5B7365}"/>
              </a:ext>
            </a:extLst>
          </p:cNvPr>
          <p:cNvSpPr txBox="1"/>
          <p:nvPr/>
        </p:nvSpPr>
        <p:spPr>
          <a:xfrm flipH="1">
            <a:off x="6150639" y="4459466"/>
            <a:ext cx="25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V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05A1D2-5750-44C1-BFC8-AF7933E358A9}"/>
              </a:ext>
            </a:extLst>
          </p:cNvPr>
          <p:cNvSpPr txBox="1"/>
          <p:nvPr/>
        </p:nvSpPr>
        <p:spPr>
          <a:xfrm>
            <a:off x="2299583" y="4494817"/>
            <a:ext cx="26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m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AEA73051-66AE-4079-8F42-FFAD80B1A24C}"/>
              </a:ext>
            </a:extLst>
          </p:cNvPr>
          <p:cNvSpPr txBox="1"/>
          <p:nvPr/>
        </p:nvSpPr>
        <p:spPr>
          <a:xfrm>
            <a:off x="5041543" y="4482464"/>
            <a:ext cx="26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m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6FA4C809-E9FF-4C90-B76C-B5155525D083}"/>
              </a:ext>
            </a:extLst>
          </p:cNvPr>
          <p:cNvSpPr txBox="1"/>
          <p:nvPr/>
        </p:nvSpPr>
        <p:spPr>
          <a:xfrm>
            <a:off x="3162563" y="4448334"/>
            <a:ext cx="47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p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A1B748AE-B933-48A7-B219-246766A5BBA9}"/>
              </a:ext>
            </a:extLst>
          </p:cNvPr>
          <p:cNvSpPr txBox="1"/>
          <p:nvPr/>
        </p:nvSpPr>
        <p:spPr>
          <a:xfrm>
            <a:off x="6966243" y="4427189"/>
            <a:ext cx="47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</a:rPr>
              <a:t>p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97EDE17B-9B5D-42B0-8AA0-2908174584AA}"/>
              </a:ext>
            </a:extLst>
          </p:cNvPr>
          <p:cNvSpPr txBox="1"/>
          <p:nvPr/>
        </p:nvSpPr>
        <p:spPr>
          <a:xfrm>
            <a:off x="8532439" y="2356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2F97ECE2-94B5-4936-A137-8622FCF1EB7A}"/>
              </a:ext>
            </a:extLst>
          </p:cNvPr>
          <p:cNvSpPr txBox="1"/>
          <p:nvPr/>
        </p:nvSpPr>
        <p:spPr>
          <a:xfrm>
            <a:off x="8518037" y="21623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98F71686-55D1-4DF9-89BB-766EF4054A54}"/>
              </a:ext>
            </a:extLst>
          </p:cNvPr>
          <p:cNvSpPr txBox="1"/>
          <p:nvPr/>
        </p:nvSpPr>
        <p:spPr>
          <a:xfrm>
            <a:off x="8555299" y="18777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113F31A6-4868-437C-8358-7360DFA62FDF}"/>
              </a:ext>
            </a:extLst>
          </p:cNvPr>
          <p:cNvSpPr txBox="1"/>
          <p:nvPr/>
        </p:nvSpPr>
        <p:spPr>
          <a:xfrm>
            <a:off x="8569701" y="26224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graphicFrame>
        <p:nvGraphicFramePr>
          <p:cNvPr id="29" name="Objekt 28">
            <a:extLst>
              <a:ext uri="{FF2B5EF4-FFF2-40B4-BE49-F238E27FC236}">
                <a16:creationId xmlns:a16="http://schemas.microsoft.com/office/drawing/2014/main" id="{984D097B-98E2-4CD9-8D32-F7C64BED02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02100" y="2489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18" imgW="914400" imgH="198720" progId="Equation.DSMT4">
                  <p:embed/>
                </p:oleObj>
              </mc:Choice>
              <mc:Fallback>
                <p:oleObj name="Equation" r:id="rId18" imgW="914400" imgH="198720" progId="Equation.DSMT4">
                  <p:embed/>
                  <p:pic>
                    <p:nvPicPr>
                      <p:cNvPr id="29" name="Objekt 28">
                        <a:extLst>
                          <a:ext uri="{FF2B5EF4-FFF2-40B4-BE49-F238E27FC236}">
                            <a16:creationId xmlns:a16="http://schemas.microsoft.com/office/drawing/2014/main" id="{984D097B-98E2-4CD9-8D32-F7C64BED02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02100" y="2489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kt 51">
            <a:extLst>
              <a:ext uri="{FF2B5EF4-FFF2-40B4-BE49-F238E27FC236}">
                <a16:creationId xmlns:a16="http://schemas.microsoft.com/office/drawing/2014/main" id="{DF6FD490-8DD4-457D-A6B2-45427A2C50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306" y="998535"/>
          <a:ext cx="342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20" imgW="342720" imgH="304560" progId="Equation.DSMT4">
                  <p:embed/>
                </p:oleObj>
              </mc:Choice>
              <mc:Fallback>
                <p:oleObj name="Equation" r:id="rId20" imgW="342720" imgH="304560" progId="Equation.DSMT4">
                  <p:embed/>
                  <p:pic>
                    <p:nvPicPr>
                      <p:cNvPr id="52" name="Objekt 51">
                        <a:extLst>
                          <a:ext uri="{FF2B5EF4-FFF2-40B4-BE49-F238E27FC236}">
                            <a16:creationId xmlns:a16="http://schemas.microsoft.com/office/drawing/2014/main" id="{DF6FD490-8DD4-457D-A6B2-45427A2C50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54306" y="998535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kt 62">
            <a:extLst>
              <a:ext uri="{FF2B5EF4-FFF2-40B4-BE49-F238E27FC236}">
                <a16:creationId xmlns:a16="http://schemas.microsoft.com/office/drawing/2014/main" id="{DB6B96DE-4D39-49B2-8B91-BC5E43B2BE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" y="712788"/>
          <a:ext cx="2921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22" imgW="291960" imgH="304560" progId="Equation.DSMT4">
                  <p:embed/>
                </p:oleObj>
              </mc:Choice>
              <mc:Fallback>
                <p:oleObj name="Equation" r:id="rId22" imgW="291960" imgH="304560" progId="Equation.DSMT4">
                  <p:embed/>
                  <p:pic>
                    <p:nvPicPr>
                      <p:cNvPr id="63" name="Objekt 62">
                        <a:extLst>
                          <a:ext uri="{FF2B5EF4-FFF2-40B4-BE49-F238E27FC236}">
                            <a16:creationId xmlns:a16="http://schemas.microsoft.com/office/drawing/2014/main" id="{DB6B96DE-4D39-49B2-8B91-BC5E43B2B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47650" y="712788"/>
                        <a:ext cx="2921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2" name="Objekt 64511">
            <a:extLst>
              <a:ext uri="{FF2B5EF4-FFF2-40B4-BE49-F238E27FC236}">
                <a16:creationId xmlns:a16="http://schemas.microsoft.com/office/drawing/2014/main" id="{CF092A03-5757-47F9-9674-6D9532C767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838" y="415748"/>
          <a:ext cx="22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24" imgW="228600" imgH="304560" progId="Equation.DSMT4">
                  <p:embed/>
                </p:oleObj>
              </mc:Choice>
              <mc:Fallback>
                <p:oleObj name="Equation" r:id="rId24" imgW="228600" imgH="304560" progId="Equation.DSMT4">
                  <p:embed/>
                  <p:pic>
                    <p:nvPicPr>
                      <p:cNvPr id="64512" name="Objekt 64511">
                        <a:extLst>
                          <a:ext uri="{FF2B5EF4-FFF2-40B4-BE49-F238E27FC236}">
                            <a16:creationId xmlns:a16="http://schemas.microsoft.com/office/drawing/2014/main" id="{CF092A03-5757-47F9-9674-6D9532C76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41838" y="415748"/>
                        <a:ext cx="228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Ovál 53">
            <a:extLst>
              <a:ext uri="{FF2B5EF4-FFF2-40B4-BE49-F238E27FC236}">
                <a16:creationId xmlns:a16="http://schemas.microsoft.com/office/drawing/2014/main" id="{38D13B0B-D8B3-4B6F-94C3-287687D933D7}"/>
              </a:ext>
            </a:extLst>
          </p:cNvPr>
          <p:cNvSpPr/>
          <p:nvPr/>
        </p:nvSpPr>
        <p:spPr>
          <a:xfrm>
            <a:off x="5641769" y="75808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FAE8B4-9C15-4402-B8A0-A6CFD209E0BD}"/>
              </a:ext>
            </a:extLst>
          </p:cNvPr>
          <p:cNvSpPr txBox="1"/>
          <p:nvPr/>
        </p:nvSpPr>
        <p:spPr>
          <a:xfrm>
            <a:off x="6310971" y="255645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FF00FF"/>
                </a:highlight>
              </a:rPr>
              <a:t>hes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7B29CB9D-078F-4078-A3AA-1F090554FE3E}"/>
              </a:ext>
            </a:extLst>
          </p:cNvPr>
          <p:cNvSpPr txBox="1"/>
          <p:nvPr/>
        </p:nvSpPr>
        <p:spPr>
          <a:xfrm>
            <a:off x="3749945" y="256729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FF"/>
                </a:highlight>
              </a:rPr>
              <a:t>fis</a:t>
            </a:r>
          </a:p>
          <a:p>
            <a:endParaRPr lang="cs-CZ" dirty="0">
              <a:highlight>
                <a:srgbClr val="00FFFF"/>
              </a:highlight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E7BECE96-CFD7-46CB-BDFB-427AD88AC7DF}"/>
              </a:ext>
            </a:extLst>
          </p:cNvPr>
          <p:cNvSpPr txBox="1"/>
          <p:nvPr/>
        </p:nvSpPr>
        <p:spPr>
          <a:xfrm>
            <a:off x="8540897" y="24196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989D595F-8E71-4FF8-91FF-EB07D2AD45F5}"/>
              </a:ext>
            </a:extLst>
          </p:cNvPr>
          <p:cNvSpPr txBox="1"/>
          <p:nvPr/>
        </p:nvSpPr>
        <p:spPr>
          <a:xfrm>
            <a:off x="8518037" y="2304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F94260C5-5F89-4AFC-BF15-A89C0DA47E21}"/>
              </a:ext>
            </a:extLst>
          </p:cNvPr>
          <p:cNvSpPr txBox="1"/>
          <p:nvPr/>
        </p:nvSpPr>
        <p:spPr>
          <a:xfrm>
            <a:off x="8536692" y="17021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997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3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3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13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13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8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3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3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13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3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8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3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13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8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3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8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3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13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8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3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8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3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13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8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3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8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3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13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8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3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8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300"/>
                            </p:stCondLst>
                            <p:childTnLst>
                              <p:par>
                                <p:cTn id="1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800"/>
                            </p:stCondLst>
                            <p:childTnLst>
                              <p:par>
                                <p:cTn id="124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1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"/>
                                        <p:tgtEl>
                                          <p:spTgt spid="64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13 Vel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013 Ma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013 P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013 MalyVel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013 MalyVel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2" dur="7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00"/>
                            </p:stCondLst>
                            <p:childTnLst>
                              <p:par>
                                <p:cTn id="214" presetID="8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6" dur="7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27" grpId="0"/>
      <p:bldP spid="27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5" grpId="0"/>
      <p:bldP spid="50" grpId="0"/>
      <p:bldP spid="51" grpId="0"/>
      <p:bldP spid="37" grpId="0"/>
      <p:bldP spid="55" grpId="0"/>
      <p:bldP spid="56" grpId="0"/>
      <p:bldP spid="56" grpId="1"/>
      <p:bldP spid="57" grpId="0"/>
      <p:bldP spid="57" grpId="1"/>
      <p:bldP spid="58" grpId="0"/>
      <p:bldP spid="58" grpId="1"/>
      <p:bldP spid="59" grpId="0"/>
      <p:bldP spid="54" grpId="0" animBg="1"/>
      <p:bldP spid="54" grpId="1" animBg="1"/>
      <p:bldP spid="14" grpId="0"/>
      <p:bldP spid="41" grpId="0"/>
      <p:bldP spid="42" grpId="0"/>
      <p:bldP spid="42" grpId="1"/>
      <p:bldP spid="44" grpId="0"/>
      <p:bldP spid="44" grpId="1"/>
      <p:bldP spid="45" grpId="0"/>
      <p:bldP spid="4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71296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Černé klávesy: jak?</a:t>
            </a:r>
            <a:endParaRPr lang="en-US" dirty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226829" y="1700808"/>
            <a:ext cx="8856983" cy="4878288"/>
          </a:xfrm>
        </p:spPr>
        <p:txBody>
          <a:bodyPr/>
          <a:lstStyle/>
          <a:p>
            <a:pPr marL="0" indent="0" defTabSz="540000"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  	</a:t>
            </a:r>
            <a:r>
              <a:rPr lang="cs-CZ" sz="2800" dirty="0"/>
              <a:t>||	</a:t>
            </a:r>
            <a:r>
              <a:rPr lang="cs-CZ" sz="2800" b="1" dirty="0"/>
              <a:t>|</a:t>
            </a:r>
            <a:r>
              <a:rPr lang="cs-CZ" sz="2800" dirty="0"/>
              <a:t>	 ||	 </a:t>
            </a:r>
            <a:r>
              <a:rPr lang="cs-CZ" sz="2800" b="1" dirty="0"/>
              <a:t>|</a:t>
            </a:r>
            <a:r>
              <a:rPr lang="cs-CZ" sz="2800" dirty="0"/>
              <a:t>	</a:t>
            </a:r>
            <a:r>
              <a:rPr lang="cs-CZ" sz="2800" dirty="0">
                <a:solidFill>
                  <a:srgbClr val="FF0000"/>
                </a:solidFill>
              </a:rPr>
              <a:t>||</a:t>
            </a:r>
            <a:r>
              <a:rPr lang="cs-CZ" sz="2800" dirty="0"/>
              <a:t>	 </a:t>
            </a:r>
            <a:r>
              <a:rPr lang="cs-CZ" sz="2800" dirty="0">
                <a:solidFill>
                  <a:srgbClr val="00B050"/>
                </a:solidFill>
              </a:rPr>
              <a:t>||</a:t>
            </a:r>
            <a:r>
              <a:rPr lang="cs-CZ" sz="2800" dirty="0"/>
              <a:t>	 </a:t>
            </a:r>
            <a:r>
              <a:rPr lang="cs-CZ" sz="2800" b="1" dirty="0"/>
              <a:t>|</a:t>
            </a:r>
            <a:r>
              <a:rPr lang="cs-CZ" sz="2800" dirty="0"/>
              <a:t>	 || 	 </a:t>
            </a:r>
            <a:r>
              <a:rPr lang="cs-CZ" sz="2800" b="1" dirty="0"/>
              <a:t>|</a:t>
            </a:r>
            <a:r>
              <a:rPr lang="cs-CZ" sz="2800" dirty="0"/>
              <a:t>	||	 </a:t>
            </a:r>
            <a:r>
              <a:rPr lang="cs-CZ" sz="2800" b="1" dirty="0"/>
              <a:t>|</a:t>
            </a:r>
            <a:r>
              <a:rPr lang="cs-CZ" sz="2800" dirty="0"/>
              <a:t>	 ||	 || </a:t>
            </a:r>
          </a:p>
          <a:p>
            <a:pPr marL="0" indent="0" defTabSz="540000"/>
            <a:r>
              <a:rPr lang="cs-CZ" sz="2800" dirty="0"/>
              <a:t>	c </a:t>
            </a:r>
            <a:r>
              <a:rPr lang="cs-CZ" sz="2000" dirty="0" err="1"/>
              <a:t>cis,</a:t>
            </a:r>
            <a:r>
              <a:rPr lang="cs-CZ" sz="2000" dirty="0" err="1">
                <a:solidFill>
                  <a:srgbClr val="00B050"/>
                </a:solidFill>
              </a:rPr>
              <a:t>des</a:t>
            </a:r>
            <a:r>
              <a:rPr lang="cs-CZ" sz="2800" dirty="0"/>
              <a:t>	d   </a:t>
            </a:r>
            <a:r>
              <a:rPr lang="cs-CZ" sz="2000" dirty="0" err="1"/>
              <a:t>dis,es</a:t>
            </a:r>
            <a:r>
              <a:rPr lang="cs-CZ" sz="2800" dirty="0"/>
              <a:t>	</a:t>
            </a:r>
            <a:r>
              <a:rPr lang="cs-CZ" sz="2800" dirty="0">
                <a:solidFill>
                  <a:srgbClr val="FF0000"/>
                </a:solidFill>
              </a:rPr>
              <a:t>e</a:t>
            </a:r>
            <a:r>
              <a:rPr lang="cs-CZ" sz="2800" dirty="0"/>
              <a:t>	 </a:t>
            </a:r>
            <a:r>
              <a:rPr lang="cs-CZ" sz="2800" dirty="0">
                <a:solidFill>
                  <a:srgbClr val="00B050"/>
                </a:solidFill>
              </a:rPr>
              <a:t>f</a:t>
            </a:r>
            <a:r>
              <a:rPr lang="cs-CZ" sz="2800" dirty="0"/>
              <a:t>  </a:t>
            </a:r>
            <a:r>
              <a:rPr lang="cs-CZ" sz="2000" dirty="0" err="1"/>
              <a:t>fis,ges</a:t>
            </a:r>
            <a:r>
              <a:rPr lang="cs-CZ" sz="2800" dirty="0"/>
              <a:t>	 g  </a:t>
            </a:r>
            <a:r>
              <a:rPr lang="cs-CZ" sz="2000" dirty="0" err="1">
                <a:solidFill>
                  <a:srgbClr val="FF0000"/>
                </a:solidFill>
              </a:rPr>
              <a:t>gis</a:t>
            </a:r>
            <a:r>
              <a:rPr lang="cs-CZ" sz="2000" dirty="0" err="1"/>
              <a:t>,</a:t>
            </a:r>
            <a:r>
              <a:rPr lang="cs-CZ" sz="2000" dirty="0" err="1">
                <a:solidFill>
                  <a:srgbClr val="00B050"/>
                </a:solidFill>
              </a:rPr>
              <a:t>as</a:t>
            </a:r>
            <a:r>
              <a:rPr lang="cs-CZ" sz="2800" dirty="0"/>
              <a:t>	a </a:t>
            </a:r>
            <a:r>
              <a:rPr lang="cs-CZ" sz="2000" dirty="0" err="1"/>
              <a:t>ais,hes</a:t>
            </a:r>
            <a:r>
              <a:rPr lang="cs-CZ" sz="2000" dirty="0"/>
              <a:t>    </a:t>
            </a:r>
            <a:r>
              <a:rPr lang="cs-CZ" sz="2800" dirty="0">
                <a:solidFill>
                  <a:srgbClr val="FF0000"/>
                </a:solidFill>
              </a:rPr>
              <a:t>h</a:t>
            </a:r>
            <a:r>
              <a:rPr lang="cs-CZ" sz="2800" dirty="0"/>
              <a:t>	c‘</a:t>
            </a:r>
            <a:endParaRPr lang="cs-CZ" sz="2000" dirty="0"/>
          </a:p>
          <a:p>
            <a:pPr marL="3543300" lvl="8" indent="0" defTabSz="540000"/>
            <a:r>
              <a:rPr lang="cs-CZ" sz="800" dirty="0">
                <a:solidFill>
                  <a:schemeClr val="bg1"/>
                </a:solidFill>
              </a:rPr>
              <a:t> </a:t>
            </a:r>
            <a:r>
              <a:rPr lang="cs-CZ" sz="800" dirty="0"/>
              <a:t>                                                                                   </a:t>
            </a:r>
            <a:r>
              <a:rPr lang="cs-CZ" dirty="0"/>
              <a:t>        (b)</a:t>
            </a:r>
          </a:p>
          <a:p>
            <a:pPr marL="0" indent="0" defTabSz="540000"/>
            <a:r>
              <a:rPr lang="cs-CZ" sz="2800" dirty="0">
                <a:solidFill>
                  <a:srgbClr val="FF0000"/>
                </a:solidFill>
              </a:rPr>
              <a:t>e</a:t>
            </a:r>
            <a:r>
              <a:rPr lang="cs-CZ" sz="2800" dirty="0"/>
              <a:t> : </a:t>
            </a:r>
            <a:r>
              <a:rPr lang="cs-CZ" sz="2800" dirty="0">
                <a:solidFill>
                  <a:srgbClr val="FF0000"/>
                </a:solidFill>
              </a:rPr>
              <a:t>gis</a:t>
            </a:r>
            <a:r>
              <a:rPr lang="cs-CZ" sz="2800" dirty="0"/>
              <a:t> : </a:t>
            </a:r>
            <a:r>
              <a:rPr lang="cs-CZ" sz="2800" dirty="0">
                <a:solidFill>
                  <a:srgbClr val="FF0000"/>
                </a:solidFill>
              </a:rPr>
              <a:t>h</a:t>
            </a:r>
            <a:r>
              <a:rPr lang="cs-CZ" sz="2800" dirty="0"/>
              <a:t> = c : e : g	(dur)	gis = 5/4·5/4 =1,5625</a:t>
            </a:r>
          </a:p>
          <a:p>
            <a:pPr marL="0" indent="0" defTabSz="540000"/>
            <a:r>
              <a:rPr lang="cs-CZ" sz="2800" dirty="0">
                <a:solidFill>
                  <a:srgbClr val="00B050"/>
                </a:solidFill>
              </a:rPr>
              <a:t>des</a:t>
            </a:r>
            <a:r>
              <a:rPr lang="cs-CZ" sz="2800" dirty="0"/>
              <a:t> : </a:t>
            </a:r>
            <a:r>
              <a:rPr lang="cs-CZ" sz="2800" dirty="0">
                <a:solidFill>
                  <a:srgbClr val="00B050"/>
                </a:solidFill>
              </a:rPr>
              <a:t>f</a:t>
            </a:r>
            <a:r>
              <a:rPr lang="cs-CZ" sz="2800" dirty="0"/>
              <a:t> : </a:t>
            </a:r>
            <a:r>
              <a:rPr lang="cs-CZ" sz="2800" dirty="0">
                <a:solidFill>
                  <a:srgbClr val="00B050"/>
                </a:solidFill>
              </a:rPr>
              <a:t>as</a:t>
            </a:r>
            <a:r>
              <a:rPr lang="cs-CZ" sz="2800" dirty="0"/>
              <a:t> = c : e : g 	(dur)	as  = 4/3·6/5 = 1,6</a:t>
            </a:r>
          </a:p>
          <a:p>
            <a:pPr defTabSz="72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Problém: nejsou úplně stejné: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gis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sz="2800" dirty="0">
                <a:solidFill>
                  <a:srgbClr val="00B050"/>
                </a:solidFill>
              </a:rPr>
              <a:t>as</a:t>
            </a:r>
            <a:r>
              <a:rPr lang="cs-CZ" sz="2800" dirty="0"/>
              <a:t> </a:t>
            </a:r>
          </a:p>
          <a:p>
            <a:pPr defTabSz="720000" eaLnBrk="1" hangingPunct="1">
              <a:buNone/>
            </a:pPr>
            <a:r>
              <a:rPr lang="cs-CZ" sz="2800" dirty="0"/>
              <a:t>Lze řešit jen na klavichordu apod. </a:t>
            </a:r>
            <a:br>
              <a:rPr lang="cs-CZ" sz="2800" dirty="0"/>
            </a:br>
            <a:r>
              <a:rPr lang="cs-CZ" sz="2800" dirty="0"/>
              <a:t>(po 1 struně, ladí se pro konkrétní skladbu)</a:t>
            </a:r>
          </a:p>
          <a:p>
            <a:pPr defTabSz="720000" eaLnBrk="1" hangingPunct="1">
              <a:buNone/>
            </a:pPr>
            <a:r>
              <a:rPr lang="cs-CZ" sz="2800" dirty="0"/>
              <a:t>Ale: baroko využívalo i „tklivé intervaly“ záměrně</a:t>
            </a:r>
          </a:p>
          <a:p>
            <a:pPr defTabSz="720000" eaLnBrk="1" hangingPunct="1">
              <a:buNone/>
            </a:pPr>
            <a:endParaRPr lang="cs-CZ" sz="2800" dirty="0"/>
          </a:p>
          <a:p>
            <a:pPr defTabSz="720000" eaLnBrk="1" hangingPunct="1">
              <a:buNone/>
            </a:pPr>
            <a:endParaRPr lang="cs-CZ" sz="2800" dirty="0"/>
          </a:p>
        </p:txBody>
      </p:sp>
      <p:sp>
        <p:nvSpPr>
          <p:cNvPr id="4" name="Ovál 3"/>
          <p:cNvSpPr/>
          <p:nvPr/>
        </p:nvSpPr>
        <p:spPr>
          <a:xfrm>
            <a:off x="539552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598409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719586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334820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45285" y="2917555"/>
            <a:ext cx="576064" cy="13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565115" y="291755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562999" y="293662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191302" y="2943518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8604448" y="9423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50" y="280110"/>
            <a:ext cx="1984623" cy="942696"/>
          </a:xfrm>
          <a:prstGeom prst="rect">
            <a:avLst/>
          </a:prstGeom>
          <a:ln>
            <a:noFill/>
          </a:ln>
        </p:spPr>
      </p:pic>
      <p:sp>
        <p:nvSpPr>
          <p:cNvPr id="29" name="TextovéPole 28"/>
          <p:cNvSpPr txBox="1"/>
          <p:nvPr/>
        </p:nvSpPr>
        <p:spPr>
          <a:xfrm>
            <a:off x="8604448" y="10746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0" name="Ovál 29"/>
          <p:cNvSpPr/>
          <p:nvPr/>
        </p:nvSpPr>
        <p:spPr>
          <a:xfrm>
            <a:off x="3884197" y="750512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147017" y="75808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370319" y="7517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580357" y="747920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846986" y="742943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3248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350891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879846" y="747920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997086" y="46118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4147017" y="75808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4273761" y="45942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368624" y="750512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580356" y="742943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689892" y="4663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844028" y="747920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/>
          <p:cNvSpPr/>
          <p:nvPr/>
        </p:nvSpPr>
        <p:spPr>
          <a:xfrm>
            <a:off x="4979382" y="4663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vál 46"/>
          <p:cNvSpPr/>
          <p:nvPr/>
        </p:nvSpPr>
        <p:spPr>
          <a:xfrm>
            <a:off x="5098938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vál 47"/>
          <p:cNvSpPr/>
          <p:nvPr/>
        </p:nvSpPr>
        <p:spPr>
          <a:xfrm>
            <a:off x="5252019" y="4663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357754" y="73844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917436" y="2320176"/>
            <a:ext cx="816754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827584" y="3212976"/>
            <a:ext cx="576064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1475656" y="3679417"/>
            <a:ext cx="576064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109AA8FD-9F26-4696-BA5A-91C560722EBA}"/>
              </a:ext>
            </a:extLst>
          </p:cNvPr>
          <p:cNvSpPr txBox="1"/>
          <p:nvPr/>
        </p:nvSpPr>
        <p:spPr>
          <a:xfrm>
            <a:off x="8594846" y="1049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406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2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2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2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2 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02 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g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a gis-as-gis-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28" grpId="0"/>
      <p:bldP spid="28" grpId="1"/>
      <p:bldP spid="29" grpId="0"/>
      <p:bldP spid="29" grpId="1"/>
      <p:bldP spid="29" grpId="2"/>
      <p:bldP spid="29" grpId="3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3" grpId="0" animBg="1"/>
      <p:bldP spid="5" grpId="0" animBg="1"/>
      <p:bldP spid="51" grpId="0" animBg="1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332656"/>
            <a:ext cx="6335624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kern="0" dirty="0"/>
              <a:t>Chromatická stupnice</a:t>
            </a:r>
            <a:endParaRPr lang="en-US" dirty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204268" y="1475657"/>
            <a:ext cx="8976308" cy="2169367"/>
          </a:xfrm>
        </p:spPr>
        <p:txBody>
          <a:bodyPr/>
          <a:lstStyle/>
          <a:p>
            <a:pPr defTabSz="720000" eaLnBrk="1" hangingPunct="1">
              <a:buNone/>
            </a:pPr>
            <a:r>
              <a:rPr lang="cs-CZ" sz="2800" dirty="0"/>
              <a:t>Temperování - kompromisy (enharmonická záměna, dis = es)</a:t>
            </a:r>
          </a:p>
          <a:p>
            <a:pPr defTabSz="720000" eaLnBrk="1" hangingPunct="1"/>
            <a:r>
              <a:rPr lang="cs-CZ" sz="2800" dirty="0"/>
              <a:t>jen některé (částečně temperovaná ladění pro okruh tónin) </a:t>
            </a:r>
          </a:p>
          <a:p>
            <a:pPr defTabSz="720000" eaLnBrk="1" hangingPunct="1"/>
            <a:r>
              <a:rPr lang="cs-CZ" sz="2800" dirty="0"/>
              <a:t>všechny půltóny stejné: „dobře temperovaný klavír“</a:t>
            </a:r>
          </a:p>
          <a:p>
            <a:pPr defTabSz="720000" eaLnBrk="1" hangingPunct="1">
              <a:buNone/>
            </a:pPr>
            <a:r>
              <a:rPr lang="cs-CZ" sz="2800" dirty="0"/>
              <a:t>Klavír, varhany – znějí stejně ve všech tóninách (J. S. Bach)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8532440" y="14799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00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</p:spPr>
            <p:txBody>
              <a:bodyPr/>
              <a:lstStyle/>
              <a:p>
                <a:pPr marL="0" indent="0" defTabSz="540000" eaLnBrk="1" hangingPunct="1"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  </a:t>
                </a:r>
                <a:r>
                  <a:rPr lang="cs-CZ" altLang="cs-CZ" sz="1800" b="1" dirty="0"/>
                  <a:t>1,0 : 1,06… : 1,12… : 1,19… : 1,26… : 1,33… : 1,41… : 1,50… : 1,59… : 1,68… : 1,78… : 1,89… : 2,0</a:t>
                </a:r>
              </a:p>
              <a:p>
                <a:pPr marL="0" indent="0" defTabSz="540000" eaLnBrk="1" hangingPunct="1">
                  <a:buNone/>
                </a:pPr>
                <a:r>
                  <a:rPr lang="cs-CZ" sz="2800" dirty="0">
                    <a:latin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cs-CZ" altLang="cs-CZ" sz="2000" b="1" dirty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cs-CZ" altLang="cs-CZ" sz="2000" b="1" dirty="0">
                  <a:latin typeface="Arial" panose="020B0604020202020204" pitchFamily="34" charset="0"/>
                </a:endParaRP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sz="2800" dirty="0">
                    <a:latin typeface="Arial" panose="020B0604020202020204" pitchFamily="34" charset="0"/>
                  </a:rPr>
                  <a:t>   </a:t>
                </a:r>
                <a:r>
                  <a:rPr lang="cs-CZ" sz="2800" dirty="0"/>
                  <a:t>||      </a:t>
                </a:r>
                <a:r>
                  <a:rPr lang="cs-CZ" sz="2800" b="1" dirty="0"/>
                  <a:t>|      </a:t>
                </a:r>
                <a:r>
                  <a:rPr lang="cs-CZ" sz="2800" dirty="0"/>
                  <a:t> ||	  </a:t>
                </a:r>
                <a:r>
                  <a:rPr lang="cs-CZ" sz="2800" b="1" dirty="0"/>
                  <a:t>|</a:t>
                </a:r>
                <a:r>
                  <a:rPr lang="cs-CZ" sz="2800" dirty="0"/>
                  <a:t>	    ||	      ||	  </a:t>
                </a:r>
                <a:r>
                  <a:rPr lang="cs-CZ" sz="2800" b="1" dirty="0"/>
                  <a:t>|</a:t>
                </a:r>
                <a:r>
                  <a:rPr lang="cs-CZ" sz="2800" dirty="0"/>
                  <a:t>	    ||	       </a:t>
                </a:r>
                <a:r>
                  <a:rPr lang="cs-CZ" sz="2800" b="1" dirty="0"/>
                  <a:t>|</a:t>
                </a:r>
                <a:r>
                  <a:rPr lang="cs-CZ" sz="2800" dirty="0"/>
                  <a:t>	  ||	     </a:t>
                </a:r>
                <a:r>
                  <a:rPr lang="cs-CZ" sz="2800" b="1" dirty="0"/>
                  <a:t>|</a:t>
                </a:r>
                <a:r>
                  <a:rPr lang="cs-CZ" sz="2800" dirty="0"/>
                  <a:t>	      ||     || </a:t>
                </a:r>
              </a:p>
              <a:p>
                <a:pPr marL="0" indent="0" defTabSz="540000"/>
                <a:r>
                  <a:rPr lang="cs-CZ" sz="2800" dirty="0"/>
                  <a:t>	 c	cis	 d	dis	  e	 f	fis	 g	 gis	a	ais	 h	 c‘</a:t>
                </a:r>
              </a:p>
              <a:p>
                <a:pPr defTabSz="720000" eaLnBrk="1" hangingPunct="1">
                  <a:buNone/>
                </a:pPr>
                <a:endParaRPr lang="en-US" altLang="cs-CZ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  <a:blipFill rotWithShape="0">
                <a:blip r:embed="rId3"/>
                <a:stretch>
                  <a:fillRect l="-677" r="-14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906353"/>
              </p:ext>
            </p:extLst>
          </p:nvPr>
        </p:nvGraphicFramePr>
        <p:xfrm>
          <a:off x="-252542" y="3356993"/>
          <a:ext cx="10513167" cy="3276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6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148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5091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62110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062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90054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31544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</a:tblGrid>
              <a:tr h="1101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  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22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22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‘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1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12968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kern="0" dirty="0"/>
              <a:t>Rovnoměrně temperované ladění</a:t>
            </a:r>
            <a:endParaRPr lang="en-US" kern="0" dirty="0"/>
          </a:p>
        </p:txBody>
      </p:sp>
      <p:sp>
        <p:nvSpPr>
          <p:cNvPr id="7" name="Ovál 6"/>
          <p:cNvSpPr/>
          <p:nvPr/>
        </p:nvSpPr>
        <p:spPr>
          <a:xfrm>
            <a:off x="780376" y="544209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289211" y="436494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911293" y="544209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483498" y="43881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041883" y="5442092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082173" y="54420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20625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332048" y="544209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6021882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663607" y="544208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467138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7887154" y="544407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8894627" y="544208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01752" y="1703157"/>
                <a:ext cx="8662735" cy="396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Rovnoměrné temperování: půltóny přesně stejně velké,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cs-CZ" dirty="0"/>
                  <a:t>  (ale žádný interval není úplně čistý)</a:t>
                </a: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52" y="1703157"/>
                <a:ext cx="8662735" cy="396968"/>
              </a:xfrm>
              <a:prstGeom prst="rect">
                <a:avLst/>
              </a:prstGeom>
              <a:blipFill>
                <a:blip r:embed="rId4"/>
                <a:stretch>
                  <a:fillRect l="-633" b="-227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6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- chromatika xy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2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3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3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4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5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6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6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7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7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8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8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9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9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1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6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1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61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12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62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13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63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87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2" grpId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8376" y="836674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cs-CZ" sz="5400" dirty="0"/>
              <a:t>Děkuji za pozornost</a:t>
            </a:r>
          </a:p>
        </p:txBody>
      </p:sp>
      <p:sp>
        <p:nvSpPr>
          <p:cNvPr id="12291" name="Zástupný symbol pro obsah 3"/>
          <p:cNvSpPr>
            <a:spLocks noGrp="1"/>
          </p:cNvSpPr>
          <p:nvPr>
            <p:ph sz="half" idx="2"/>
          </p:nvPr>
        </p:nvSpPr>
        <p:spPr>
          <a:xfrm>
            <a:off x="2951820" y="2348880"/>
            <a:ext cx="3240360" cy="403247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0000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cs-CZ" altLang="cs-CZ" sz="30000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711952" y="446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049C0D-F8E3-4C75-B0B0-4D3944271B27}"/>
              </a:ext>
            </a:extLst>
          </p:cNvPr>
          <p:cNvSpPr txBox="1"/>
          <p:nvPr/>
        </p:nvSpPr>
        <p:spPr>
          <a:xfrm>
            <a:off x="179512" y="1810334"/>
            <a:ext cx="9036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20000" eaLnBrk="1" hangingPunct="1">
              <a:buNone/>
            </a:pPr>
            <a:r>
              <a:rPr lang="cs-CZ" sz="4000" dirty="0">
                <a:solidFill>
                  <a:srgbClr val="FF0000"/>
                </a:solidFill>
              </a:rPr>
              <a:t>☹ </a:t>
            </a:r>
            <a:r>
              <a:rPr lang="cs-CZ" sz="4000" dirty="0">
                <a:solidFill>
                  <a:schemeClr val="tx2"/>
                </a:solidFill>
              </a:rPr>
              <a:t>♫</a:t>
            </a:r>
            <a:r>
              <a:rPr lang="cs-CZ" sz="4000" dirty="0"/>
              <a:t> (rovnoměrně rozladěný) </a:t>
            </a:r>
            <a:r>
              <a:rPr lang="cs-CZ" sz="4000" dirty="0">
                <a:solidFill>
                  <a:schemeClr val="tx2"/>
                </a:solidFill>
              </a:rPr>
              <a:t>♫</a:t>
            </a:r>
            <a:r>
              <a:rPr lang="cs-CZ" sz="4000" dirty="0">
                <a:solidFill>
                  <a:srgbClr val="FF0000"/>
                </a:solidFill>
              </a:rPr>
              <a:t>☹</a:t>
            </a:r>
            <a:endParaRPr lang="cs-CZ" sz="40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413237-7155-43CA-B287-87FA5C2A1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577746"/>
            <a:ext cx="7344816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kern="0" dirty="0"/>
              <a:t>Rovnoměrně temperovaný klavír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291" grpId="0" build="p"/>
      <p:bldP spid="4" grpId="0"/>
      <p:bldP spid="6" grpId="0"/>
      <p:bldP spid="6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633998"/>
            <a:ext cx="7772400" cy="108012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Proč nepravidelné: </a:t>
            </a:r>
            <a:r>
              <a:rPr lang="cs-CZ" dirty="0">
                <a:solidFill>
                  <a:schemeClr val="tx1"/>
                </a:solidFill>
              </a:rPr>
              <a:t>2 + 3 </a:t>
            </a:r>
            <a:r>
              <a:rPr lang="cs-CZ" dirty="0"/>
              <a:t>?</a:t>
            </a:r>
            <a:br>
              <a:rPr lang="cs-CZ" dirty="0"/>
            </a:br>
            <a:r>
              <a:rPr lang="cs-CZ" sz="2400" dirty="0"/>
              <a:t>J. Obdržálek</a:t>
            </a:r>
            <a:endParaRPr 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06321" y="5829300"/>
            <a:ext cx="3026469" cy="687388"/>
          </a:xfrm>
        </p:spPr>
        <p:txBody>
          <a:bodyPr/>
          <a:lstStyle/>
          <a:p>
            <a:pPr eaLnBrk="1" hangingPunct="1"/>
            <a:r>
              <a:rPr lang="cs-CZ" altLang="cs-CZ" dirty="0"/>
              <a:t>Praha, 2022-02-14</a:t>
            </a:r>
            <a:endParaRPr lang="en-US" altLang="cs-CZ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3853" y="4501357"/>
            <a:ext cx="30089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4400" b="1" spc="60" dirty="0">
                <a:latin typeface="Algerian" panose="04020705040A02060702" pitchFamily="82" charset="0"/>
              </a:rPr>
              <a:t>U3V</a:t>
            </a:r>
            <a:endParaRPr lang="cs-CZ" altLang="cs-CZ" sz="1400" b="1" spc="60" dirty="0"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50595" y="0"/>
            <a:ext cx="10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 </a:t>
            </a:r>
            <a:r>
              <a:rPr lang="cs-CZ" dirty="0">
                <a:solidFill>
                  <a:schemeClr val="tx2"/>
                </a:solidFill>
              </a:rPr>
              <a:t>(myš)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950595" y="369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709" y="1941836"/>
            <a:ext cx="5772150" cy="24003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827584" y="3284984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41176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123853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69193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221708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852237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492514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132791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6629052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241176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771608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3472981" y="2674682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444021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232115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905909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5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b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4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8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6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4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2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8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6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4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2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8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30"/>
                            </p:stCondLst>
                            <p:childTnLst>
                              <p:par>
                                <p:cTn id="8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65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8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3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c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8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3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8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3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8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3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68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3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98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30"/>
                            </p:stCondLst>
                            <p:childTnLst>
                              <p:par>
                                <p:cTn id="11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/>
      <p:bldP spid="2" grpId="0"/>
      <p:bldP spid="2" grpId="1"/>
      <p:bldP spid="7" grpId="0"/>
      <p:bldP spid="7" grpId="1"/>
      <p:bldP spid="7" grpId="2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132662" y="2276872"/>
            <a:ext cx="8856983" cy="4653136"/>
          </a:xfrm>
        </p:spPr>
        <p:txBody>
          <a:bodyPr/>
          <a:lstStyle/>
          <a:p>
            <a:pPr marL="0" indent="0" defTabSz="540000" eaLnBrk="1" hangingPunct="1">
              <a:buFont typeface="Wingdings" panose="05000000000000000000" pitchFamily="2" charset="2"/>
              <a:buNone/>
            </a:pPr>
            <a:endParaRPr lang="en-US" altLang="cs-CZ" sz="800" dirty="0">
              <a:latin typeface="Arial" panose="020B0604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28876"/>
              </p:ext>
            </p:extLst>
          </p:nvPr>
        </p:nvGraphicFramePr>
        <p:xfrm>
          <a:off x="564710" y="2276872"/>
          <a:ext cx="7992886" cy="3241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4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53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65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68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48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7221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0882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9654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64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</a:tblGrid>
              <a:tr h="80317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907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‘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1074" y="620688"/>
            <a:ext cx="8867323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dirty="0"/>
              <a:t>Kde se vzaly bílé klávesy</a:t>
            </a:r>
            <a:br>
              <a:rPr lang="cs-CZ" dirty="0"/>
            </a:br>
            <a:r>
              <a:rPr lang="cs-CZ" dirty="0"/>
              <a:t>na klavíru?</a:t>
            </a:r>
            <a:endParaRPr lang="en-US" kern="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123728" y="580526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A co jsou ty černé?</a:t>
            </a:r>
          </a:p>
        </p:txBody>
      </p:sp>
      <p:sp>
        <p:nvSpPr>
          <p:cNvPr id="8" name="Ovál 7"/>
          <p:cNvSpPr/>
          <p:nvPr/>
        </p:nvSpPr>
        <p:spPr>
          <a:xfrm>
            <a:off x="1321885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29508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06692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785592" y="50804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758791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766910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757151" y="507681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521489" y="507680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575886" y="321297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587062" y="3212975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211960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331148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342324" y="32129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7884368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4710A7A-BAE5-40CD-BB3F-2A5FC3AEC99A}"/>
              </a:ext>
            </a:extLst>
          </p:cNvPr>
          <p:cNvSpPr txBox="1"/>
          <p:nvPr/>
        </p:nvSpPr>
        <p:spPr>
          <a:xfrm>
            <a:off x="8036768" y="1524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506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 CD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1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3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3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4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4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6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6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7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7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8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8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- c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1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1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1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Základy z hudby: tón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7744601" cy="3600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Hudba používá tóny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Tón je pravidelné kmitání.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Tón má určitou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výšku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popsanou kmitočtem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který určuje, kolik kmitů proběhne za sekundu.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Komorní „a“ má 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440 Hz, tedy 440 kmitů/s</a:t>
            </a:r>
          </a:p>
          <a:p>
            <a:pPr eaLnBrk="1" hangingPunct="1">
              <a:buNone/>
            </a:pPr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Vysoký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vysoký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kmitočet: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1 000 Hz</a:t>
            </a:r>
          </a:p>
          <a:p>
            <a:pPr eaLnBrk="1" hangingPunct="1">
              <a:buNone/>
            </a:pPr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Nízký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nízký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kmitočet: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200 Hz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856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- valčí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8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8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9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- komorni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6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- 10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6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6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- 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Interval = vzdálenost 2 tónů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8788210" cy="3600400"/>
          </a:xfrm>
        </p:spPr>
        <p:txBody>
          <a:bodyPr/>
          <a:lstStyle/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Dva tóny tvoří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interval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(kvarta „hoří)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poměr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kmitočtů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f‘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 nikoli rozdíl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f‘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Například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poměr 1:2 vnímáme jako oktávu,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poměr 2:3 jako kvintu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poměr 3:4 jako kvartu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podobně. 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EF9DE5-F746-433D-94B2-A7154C09546D}"/>
              </a:ext>
            </a:extLst>
          </p:cNvPr>
          <p:cNvSpPr txBox="1"/>
          <p:nvPr/>
        </p:nvSpPr>
        <p:spPr>
          <a:xfrm>
            <a:off x="7868709" y="6845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BB7B00F-84EB-4307-9F9C-EB0191954981}"/>
              </a:ext>
            </a:extLst>
          </p:cNvPr>
          <p:cNvSpPr txBox="1"/>
          <p:nvPr/>
        </p:nvSpPr>
        <p:spPr>
          <a:xfrm>
            <a:off x="7884367" y="7199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5CEB57-B66B-4287-A3F4-F383FC9AB06D}"/>
              </a:ext>
            </a:extLst>
          </p:cNvPr>
          <p:cNvSpPr txBox="1"/>
          <p:nvPr/>
        </p:nvSpPr>
        <p:spPr>
          <a:xfrm>
            <a:off x="7884367" y="4724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923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0 inter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 Oktav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5 Kvi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5 Kvar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6506" y="260648"/>
            <a:ext cx="443098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Interval „oktáva“</a:t>
            </a:r>
            <a:endParaRPr lang="en-US" dirty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403648"/>
            <a:ext cx="7931150" cy="4761656"/>
          </a:xfrm>
        </p:spPr>
        <p:txBody>
          <a:bodyPr/>
          <a:lstStyle/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Dvojnásobný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kmitočet</a:t>
            </a:r>
            <a:r>
              <a:rPr lang="cs-CZ" altLang="cs-CZ" dirty="0">
                <a:latin typeface="Arial" panose="020B0604020202020204" pitchFamily="34" charset="0"/>
              </a:rPr>
              <a:t> („stejný tón“ A)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 55 Hz   A‘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110 Hz   A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220 Hz   a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440 Hz   a‘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  880 Hz   a‘‘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1 760 Hz   a‘‘‘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3 520 Hz   a‘‘‘‘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4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- 55-3520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5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9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82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Vyšší harmonické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6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3900732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None/>
                </a:pPr>
                <a:endParaRPr lang="cs-CZ" alt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Poslyšme tón s </a:t>
                </a:r>
                <a:r>
                  <a:rPr lang="cs-CZ" altLang="cs-CZ" sz="28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200 Hz a jeho násobky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200</a:t>
                </a:r>
                <a:r>
                  <a:rPr lang="cs-CZ" altLang="cs-CZ" sz="28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 Hz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×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Intervaly mezi tóny se postupně zmenšují</a:t>
                </a:r>
              </a:p>
              <a:p>
                <a:pPr eaLnBrk="1" hangingPunct="1">
                  <a:buNone/>
                </a:pP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(podíly kmitočtů tónů klesají: </a:t>
                </a:r>
                <a:r>
                  <a:rPr lang="cs-CZ" sz="2800" dirty="0">
                    <a:latin typeface="Times New Roman" panose="02020603050405020304" pitchFamily="18" charset="0"/>
                    <a:ea typeface="PMingLiU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)</a:t>
                </a:r>
                <a:endParaRPr lang="cs-CZ" alt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cs-CZ" altLang="cs-CZ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Vyšší harmonické</a:t>
                </a: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kmitočty jsou celistvé násobky základního kmitočtu </a:t>
                </a:r>
                <a:r>
                  <a:rPr lang="cs-CZ" altLang="cs-CZ" sz="28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200 Hz (</a:t>
                </a:r>
                <a:r>
                  <a:rPr lang="cs-CZ" altLang="cs-CZ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endParaRPr lang="en-US" altLang="cs-CZ" sz="2800" dirty="0"/>
              </a:p>
            </p:txBody>
          </p:sp>
        </mc:Choice>
        <mc:Fallback xmlns="">
          <p:sp>
            <p:nvSpPr>
              <p:cNvPr id="624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3900732"/>
              </a:xfrm>
              <a:blipFill>
                <a:blip r:embed="rId4"/>
                <a:stretch>
                  <a:fillRect l="-1517" b="-1281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1494766" y="223068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400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  <a:r>
              <a:rPr lang="cs-CZ" alt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×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32168" y="223068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600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3</a:t>
            </a:r>
            <a:r>
              <a:rPr lang="cs-CZ" alt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×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84377" y="2230684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800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4</a:t>
            </a:r>
            <a:r>
              <a:rPr lang="cs-CZ" alt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×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40392" y="221777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1000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 5</a:t>
            </a:r>
            <a:r>
              <a:rPr lang="cs-CZ" alt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×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12160" y="220486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1200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 6</a:t>
            </a:r>
            <a:r>
              <a:rPr lang="cs-CZ" alt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×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553128" y="9081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1866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- 200az1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9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Hezké intervaly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87" y="1561303"/>
            <a:ext cx="7432080" cy="48200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Které intervaly zní hezky a které ne (a proč)?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Porovnejme s tóny, které jsme právě poznali: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200</a:t>
            </a:r>
            <a:r>
              <a:rPr lang="cs-CZ" altLang="cs-CZ" sz="2800" dirty="0">
                <a:latin typeface="Arial Narrow" panose="020B0606020202030204" pitchFamily="34" charset="0"/>
                <a:cs typeface="Arial" panose="020B0604020202020204" pitchFamily="34" charset="0"/>
              </a:rPr>
              <a:t> Hz</a:t>
            </a:r>
            <a:br>
              <a:rPr lang="cs-CZ" altLang="cs-CZ" sz="28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s-CZ" alt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  <a:p>
            <a:pPr eaLnBrk="1" hangingPunct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Prvních šest vyšších harmonických zní spolu docela příjemně </a:t>
            </a:r>
            <a:b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(malá celá čísla - Pythagoras!)</a:t>
            </a:r>
          </a:p>
          <a:p>
            <a:pPr eaLnBrk="1" hangingPunct="1"/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Konkrétně: tóny 4 + 5 + 6 vytvářejí tzv. „durový kvintakord“, zde C dur (od tónu C). </a:t>
            </a:r>
            <a:b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Na něm založíme další postup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560204" y="255712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400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52077" y="2550813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600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23928" y="2564904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800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16588" y="256490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1000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278143" y="257899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1200</a:t>
            </a:r>
            <a:r>
              <a:rPr lang="cs-CZ" sz="2800" dirty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37104" y="1886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53540C-5949-4182-9D9A-A20DC4BB4E75}"/>
              </a:ext>
            </a:extLst>
          </p:cNvPr>
          <p:cNvSpPr txBox="1"/>
          <p:nvPr/>
        </p:nvSpPr>
        <p:spPr>
          <a:xfrm>
            <a:off x="8337104" y="18412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048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8a Oskl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3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8 Hez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1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9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2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9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Plán postupu – tónina C dur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87" y="1561302"/>
            <a:ext cx="7432080" cy="482002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Vyjdeme z jednoho kvintakordu; nazveme ho „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tónika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Máme tak první tři tóny.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Nad něj přistavíme další kvintakord;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„dominanta“,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Přibyly dva tóny.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Poslední kvintakord postavíme naopak dolů, pod tóniku; bude to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„subdominanta“,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Přibyly další dva tóny.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Máme nyní celkem 7 tónů, a podíváme se na jejich kmitočty – na intervaly, které tvoří.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Začínáme tónikou.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endParaRPr lang="cs-CZ" alt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793"/>
            <a:ext cx="1141932" cy="5760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60" y="292793"/>
            <a:ext cx="1141932" cy="57606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96" y="292793"/>
            <a:ext cx="1141932" cy="576064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>
          <a:xfrm>
            <a:off x="3975544" y="582002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>
            <a:off x="4284286" y="577061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4608152" y="574413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>
            <a:off x="4608152" y="716269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4929828" y="720878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Ovál 17"/>
          <p:cNvSpPr/>
          <p:nvPr/>
        </p:nvSpPr>
        <p:spPr>
          <a:xfrm>
            <a:off x="5289501" y="716268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Ovál 18"/>
          <p:cNvSpPr/>
          <p:nvPr/>
        </p:nvSpPr>
        <p:spPr>
          <a:xfrm>
            <a:off x="3296885" y="717960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Ovál 19"/>
          <p:cNvSpPr/>
          <p:nvPr/>
        </p:nvSpPr>
        <p:spPr>
          <a:xfrm>
            <a:off x="3638997" y="706514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Ovál 20"/>
          <p:cNvSpPr/>
          <p:nvPr/>
        </p:nvSpPr>
        <p:spPr>
          <a:xfrm>
            <a:off x="3974884" y="716268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6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7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7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7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73 FAcegh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2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sakura2">
  <a:themeElements>
    <a:clrScheme name="sakura2 2">
      <a:dk1>
        <a:srgbClr val="000000"/>
      </a:dk1>
      <a:lt1>
        <a:srgbClr val="7ABEEC"/>
      </a:lt1>
      <a:dk2>
        <a:srgbClr val="FFFFFF"/>
      </a:dk2>
      <a:lt2>
        <a:srgbClr val="2C8DE6"/>
      </a:lt2>
      <a:accent1>
        <a:srgbClr val="FFE5EE"/>
      </a:accent1>
      <a:accent2>
        <a:srgbClr val="FFBBD3"/>
      </a:accent2>
      <a:accent3>
        <a:srgbClr val="BEDBF4"/>
      </a:accent3>
      <a:accent4>
        <a:srgbClr val="000000"/>
      </a:accent4>
      <a:accent5>
        <a:srgbClr val="FFF0F5"/>
      </a:accent5>
      <a:accent6>
        <a:srgbClr val="E7A9BF"/>
      </a:accent6>
      <a:hlink>
        <a:srgbClr val="BD7E3F"/>
      </a:hlink>
      <a:folHlink>
        <a:srgbClr val="624120"/>
      </a:folHlink>
    </a:clrScheme>
    <a:fontScheme name="sakura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kura2 1">
        <a:dk1>
          <a:srgbClr val="000000"/>
        </a:dk1>
        <a:lt1>
          <a:srgbClr val="3E98FA"/>
        </a:lt1>
        <a:dk2>
          <a:srgbClr val="F4F3D9"/>
        </a:dk2>
        <a:lt2>
          <a:srgbClr val="02244A"/>
        </a:lt2>
        <a:accent1>
          <a:srgbClr val="FFE5EE"/>
        </a:accent1>
        <a:accent2>
          <a:srgbClr val="FFBBD3"/>
        </a:accent2>
        <a:accent3>
          <a:srgbClr val="AFCAFC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C08142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2">
        <a:dk1>
          <a:srgbClr val="000000"/>
        </a:dk1>
        <a:lt1>
          <a:srgbClr val="7ABEEC"/>
        </a:lt1>
        <a:dk2>
          <a:srgbClr val="FFFFFF"/>
        </a:dk2>
        <a:lt2>
          <a:srgbClr val="2C8DE6"/>
        </a:lt2>
        <a:accent1>
          <a:srgbClr val="FFE5EE"/>
        </a:accent1>
        <a:accent2>
          <a:srgbClr val="FFBBD3"/>
        </a:accent2>
        <a:accent3>
          <a:srgbClr val="BEDBF4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BD7E3F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4">
        <a:dk1>
          <a:srgbClr val="2B2B43"/>
        </a:dk1>
        <a:lt1>
          <a:srgbClr val="A5A4C2"/>
        </a:lt1>
        <a:dk2>
          <a:srgbClr val="FCFBD1"/>
        </a:dk2>
        <a:lt2>
          <a:srgbClr val="454464"/>
        </a:lt2>
        <a:accent1>
          <a:srgbClr val="DEDB9A"/>
        </a:accent1>
        <a:accent2>
          <a:srgbClr val="B0B375"/>
        </a:accent2>
        <a:accent3>
          <a:srgbClr val="CFCFDD"/>
        </a:accent3>
        <a:accent4>
          <a:srgbClr val="232338"/>
        </a:accent4>
        <a:accent5>
          <a:srgbClr val="ECEACA"/>
        </a:accent5>
        <a:accent6>
          <a:srgbClr val="9FA269"/>
        </a:accent6>
        <a:hlink>
          <a:srgbClr val="BA8B4C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5">
        <a:dk1>
          <a:srgbClr val="242438"/>
        </a:dk1>
        <a:lt1>
          <a:srgbClr val="DFDFE9"/>
        </a:lt1>
        <a:dk2>
          <a:srgbClr val="605F8D"/>
        </a:dk2>
        <a:lt2>
          <a:srgbClr val="A5A4C2"/>
        </a:lt2>
        <a:accent1>
          <a:srgbClr val="FFFEE5"/>
        </a:accent1>
        <a:accent2>
          <a:srgbClr val="ECE9A8"/>
        </a:accent2>
        <a:accent3>
          <a:srgbClr val="ECECF2"/>
        </a:accent3>
        <a:accent4>
          <a:srgbClr val="1D1D2E"/>
        </a:accent4>
        <a:accent5>
          <a:srgbClr val="FFFEF0"/>
        </a:accent5>
        <a:accent6>
          <a:srgbClr val="D6D398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6">
        <a:dk1>
          <a:srgbClr val="242438"/>
        </a:dk1>
        <a:lt1>
          <a:srgbClr val="CBE5F7"/>
        </a:lt1>
        <a:dk2>
          <a:srgbClr val="1460A6"/>
        </a:dk2>
        <a:lt2>
          <a:srgbClr val="74B4EE"/>
        </a:lt2>
        <a:accent1>
          <a:srgbClr val="FFFCC9"/>
        </a:accent1>
        <a:accent2>
          <a:srgbClr val="DFDDAD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CAC89C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7">
        <a:dk1>
          <a:srgbClr val="242438"/>
        </a:dk1>
        <a:lt1>
          <a:srgbClr val="CBE5F7"/>
        </a:lt1>
        <a:dk2>
          <a:srgbClr val="1460A6"/>
        </a:dk2>
        <a:lt2>
          <a:srgbClr val="7DE3E5"/>
        </a:lt2>
        <a:accent1>
          <a:srgbClr val="FFFCC9"/>
        </a:accent1>
        <a:accent2>
          <a:srgbClr val="F6BF9A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DFAD8B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SAKURA2</Template>
  <TotalTime>4151</TotalTime>
  <Words>2146</Words>
  <Application>Microsoft Office PowerPoint</Application>
  <PresentationFormat>Předvádění na obrazovce (4:3)</PresentationFormat>
  <Paragraphs>418</Paragraphs>
  <Slides>17</Slides>
  <Notes>10</Notes>
  <HiddenSlides>1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8" baseType="lpstr">
      <vt:lpstr>Algerian</vt:lpstr>
      <vt:lpstr>Arial</vt:lpstr>
      <vt:lpstr>Arial Black</vt:lpstr>
      <vt:lpstr>Arial Narrow</vt:lpstr>
      <vt:lpstr>Book Antiqua</vt:lpstr>
      <vt:lpstr>Calibri</vt:lpstr>
      <vt:lpstr>Cambria Math</vt:lpstr>
      <vt:lpstr>Times New Roman</vt:lpstr>
      <vt:lpstr>Wingdings</vt:lpstr>
      <vt:lpstr>sakura2</vt:lpstr>
      <vt:lpstr>Equation</vt:lpstr>
      <vt:lpstr>Proč leží černé klávesy  s mezerami –     2 + 3 ? </vt:lpstr>
      <vt:lpstr>Proč nepravidelné: 2 + 3 ? J. Obdržálek</vt:lpstr>
      <vt:lpstr>Prezentace aplikace PowerPoint</vt:lpstr>
      <vt:lpstr>Základy z hudby: tón</vt:lpstr>
      <vt:lpstr>Interval = vzdálenost 2 tónů</vt:lpstr>
      <vt:lpstr>Interval „oktáva“</vt:lpstr>
      <vt:lpstr>Vyšší harmonické</vt:lpstr>
      <vt:lpstr>Hezké intervaly</vt:lpstr>
      <vt:lpstr>Plán postupu – tónina C dur</vt:lpstr>
      <vt:lpstr>Kmitočty tónů z akordů T, D, S</vt:lpstr>
      <vt:lpstr>Vše do jedné oktávy, c(24)-c‘(48)</vt:lpstr>
      <vt:lpstr>Bílé klávesy = diatonická stupnice C dur</vt:lpstr>
      <vt:lpstr>Diatonická stupnice</vt:lpstr>
      <vt:lpstr>Černé klávesy: jak?</vt:lpstr>
      <vt:lpstr>Chromatická stupnice</vt:lpstr>
      <vt:lpstr>Prezentace aplikace PowerPoint</vt:lpstr>
      <vt:lpstr>Děkuji za pozornost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Obdrzalek</dc:creator>
  <cp:lastModifiedBy>Jan Obdržálek</cp:lastModifiedBy>
  <cp:revision>216</cp:revision>
  <dcterms:created xsi:type="dcterms:W3CDTF">2012-11-04T18:18:22Z</dcterms:created>
  <dcterms:modified xsi:type="dcterms:W3CDTF">2022-02-14T10:15:01Z</dcterms:modified>
</cp:coreProperties>
</file>