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70" r:id="rId3"/>
    <p:sldId id="271" r:id="rId4"/>
    <p:sldId id="277" r:id="rId5"/>
    <p:sldId id="258" r:id="rId6"/>
    <p:sldId id="269" r:id="rId7"/>
    <p:sldId id="272" r:id="rId8"/>
    <p:sldId id="278" r:id="rId9"/>
    <p:sldId id="265" r:id="rId10"/>
    <p:sldId id="273" r:id="rId11"/>
    <p:sldId id="266" r:id="rId12"/>
    <p:sldId id="267" r:id="rId13"/>
    <p:sldId id="264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6" autoAdjust="0"/>
    <p:restoredTop sz="85077" autoAdjust="0"/>
  </p:normalViewPr>
  <p:slideViewPr>
    <p:cSldViewPr>
      <p:cViewPr varScale="1">
        <p:scale>
          <a:sx n="55" d="100"/>
          <a:sy n="55" d="100"/>
        </p:scale>
        <p:origin x="11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616C2-EBD3-4310-807E-81028ED2D342}" type="datetimeFigureOut">
              <a:rPr lang="cs-CZ" smtClean="0"/>
              <a:t>16.02.2017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78B7-387B-4820-A2FE-5410560BE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1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6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.emf"/><Relationship Id="rId21" Type="http://schemas.openxmlformats.org/officeDocument/2006/relationships/image" Target="../media/image192.emf"/><Relationship Id="rId42" Type="http://schemas.openxmlformats.org/officeDocument/2006/relationships/image" Target="../media/image213.emf"/><Relationship Id="rId63" Type="http://schemas.openxmlformats.org/officeDocument/2006/relationships/image" Target="../media/image234.emf"/><Relationship Id="rId84" Type="http://schemas.openxmlformats.org/officeDocument/2006/relationships/image" Target="../media/image255.emf"/><Relationship Id="rId138" Type="http://schemas.openxmlformats.org/officeDocument/2006/relationships/image" Target="../media/image309.emf"/><Relationship Id="rId159" Type="http://schemas.openxmlformats.org/officeDocument/2006/relationships/image" Target="../media/image330.emf"/><Relationship Id="rId170" Type="http://schemas.openxmlformats.org/officeDocument/2006/relationships/image" Target="../media/image341.emf"/><Relationship Id="rId107" Type="http://schemas.openxmlformats.org/officeDocument/2006/relationships/image" Target="../media/image278.emf"/><Relationship Id="rId11" Type="http://schemas.openxmlformats.org/officeDocument/2006/relationships/image" Target="../media/image182.emf"/><Relationship Id="rId32" Type="http://schemas.openxmlformats.org/officeDocument/2006/relationships/image" Target="../media/image203.emf"/><Relationship Id="rId53" Type="http://schemas.openxmlformats.org/officeDocument/2006/relationships/image" Target="../media/image224.emf"/><Relationship Id="rId74" Type="http://schemas.openxmlformats.org/officeDocument/2006/relationships/image" Target="../media/image245.emf"/><Relationship Id="rId128" Type="http://schemas.openxmlformats.org/officeDocument/2006/relationships/image" Target="../media/image299.emf"/><Relationship Id="rId149" Type="http://schemas.openxmlformats.org/officeDocument/2006/relationships/image" Target="../media/image320.emf"/><Relationship Id="rId5" Type="http://schemas.openxmlformats.org/officeDocument/2006/relationships/image" Target="../media/image176.emf"/><Relationship Id="rId95" Type="http://schemas.openxmlformats.org/officeDocument/2006/relationships/image" Target="../media/image266.emf"/><Relationship Id="rId160" Type="http://schemas.openxmlformats.org/officeDocument/2006/relationships/image" Target="../media/image331.emf"/><Relationship Id="rId22" Type="http://schemas.openxmlformats.org/officeDocument/2006/relationships/image" Target="../media/image193.emf"/><Relationship Id="rId43" Type="http://schemas.openxmlformats.org/officeDocument/2006/relationships/image" Target="../media/image214.emf"/><Relationship Id="rId64" Type="http://schemas.openxmlformats.org/officeDocument/2006/relationships/image" Target="../media/image235.emf"/><Relationship Id="rId118" Type="http://schemas.openxmlformats.org/officeDocument/2006/relationships/image" Target="../media/image289.emf"/><Relationship Id="rId139" Type="http://schemas.openxmlformats.org/officeDocument/2006/relationships/image" Target="../media/image310.emf"/><Relationship Id="rId85" Type="http://schemas.openxmlformats.org/officeDocument/2006/relationships/image" Target="../media/image256.emf"/><Relationship Id="rId150" Type="http://schemas.openxmlformats.org/officeDocument/2006/relationships/image" Target="../media/image321.emf"/><Relationship Id="rId171" Type="http://schemas.openxmlformats.org/officeDocument/2006/relationships/image" Target="../media/image342.emf"/><Relationship Id="rId12" Type="http://schemas.openxmlformats.org/officeDocument/2006/relationships/image" Target="../media/image183.emf"/><Relationship Id="rId33" Type="http://schemas.openxmlformats.org/officeDocument/2006/relationships/image" Target="../media/image204.emf"/><Relationship Id="rId108" Type="http://schemas.openxmlformats.org/officeDocument/2006/relationships/image" Target="../media/image279.emf"/><Relationship Id="rId129" Type="http://schemas.openxmlformats.org/officeDocument/2006/relationships/image" Target="../media/image300.emf"/><Relationship Id="rId54" Type="http://schemas.openxmlformats.org/officeDocument/2006/relationships/image" Target="../media/image225.emf"/><Relationship Id="rId75" Type="http://schemas.openxmlformats.org/officeDocument/2006/relationships/image" Target="../media/image246.emf"/><Relationship Id="rId96" Type="http://schemas.openxmlformats.org/officeDocument/2006/relationships/image" Target="../media/image267.emf"/><Relationship Id="rId140" Type="http://schemas.openxmlformats.org/officeDocument/2006/relationships/image" Target="../media/image311.emf"/><Relationship Id="rId161" Type="http://schemas.openxmlformats.org/officeDocument/2006/relationships/image" Target="../media/image3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7.emf"/><Relationship Id="rId23" Type="http://schemas.openxmlformats.org/officeDocument/2006/relationships/image" Target="../media/image194.emf"/><Relationship Id="rId28" Type="http://schemas.openxmlformats.org/officeDocument/2006/relationships/image" Target="../media/image199.emf"/><Relationship Id="rId49" Type="http://schemas.openxmlformats.org/officeDocument/2006/relationships/image" Target="../media/image220.emf"/><Relationship Id="rId114" Type="http://schemas.openxmlformats.org/officeDocument/2006/relationships/image" Target="../media/image285.emf"/><Relationship Id="rId119" Type="http://schemas.openxmlformats.org/officeDocument/2006/relationships/image" Target="../media/image290.emf"/><Relationship Id="rId44" Type="http://schemas.openxmlformats.org/officeDocument/2006/relationships/image" Target="../media/image215.emf"/><Relationship Id="rId60" Type="http://schemas.openxmlformats.org/officeDocument/2006/relationships/image" Target="../media/image231.emf"/><Relationship Id="rId65" Type="http://schemas.openxmlformats.org/officeDocument/2006/relationships/image" Target="../media/image236.emf"/><Relationship Id="rId81" Type="http://schemas.openxmlformats.org/officeDocument/2006/relationships/image" Target="../media/image252.emf"/><Relationship Id="rId86" Type="http://schemas.openxmlformats.org/officeDocument/2006/relationships/image" Target="../media/image257.emf"/><Relationship Id="rId130" Type="http://schemas.openxmlformats.org/officeDocument/2006/relationships/image" Target="../media/image301.emf"/><Relationship Id="rId135" Type="http://schemas.openxmlformats.org/officeDocument/2006/relationships/image" Target="../media/image306.emf"/><Relationship Id="rId151" Type="http://schemas.openxmlformats.org/officeDocument/2006/relationships/image" Target="../media/image322.emf"/><Relationship Id="rId156" Type="http://schemas.openxmlformats.org/officeDocument/2006/relationships/image" Target="../media/image327.emf"/><Relationship Id="rId172" Type="http://schemas.openxmlformats.org/officeDocument/2006/relationships/image" Target="../media/image343.emf"/><Relationship Id="rId13" Type="http://schemas.openxmlformats.org/officeDocument/2006/relationships/image" Target="../media/image184.emf"/><Relationship Id="rId18" Type="http://schemas.openxmlformats.org/officeDocument/2006/relationships/image" Target="../media/image189.emf"/><Relationship Id="rId39" Type="http://schemas.openxmlformats.org/officeDocument/2006/relationships/image" Target="../media/image210.emf"/><Relationship Id="rId109" Type="http://schemas.openxmlformats.org/officeDocument/2006/relationships/image" Target="../media/image280.emf"/><Relationship Id="rId34" Type="http://schemas.openxmlformats.org/officeDocument/2006/relationships/image" Target="../media/image205.emf"/><Relationship Id="rId50" Type="http://schemas.openxmlformats.org/officeDocument/2006/relationships/image" Target="../media/image221.emf"/><Relationship Id="rId55" Type="http://schemas.openxmlformats.org/officeDocument/2006/relationships/image" Target="../media/image226.emf"/><Relationship Id="rId76" Type="http://schemas.openxmlformats.org/officeDocument/2006/relationships/image" Target="../media/image247.emf"/><Relationship Id="rId97" Type="http://schemas.openxmlformats.org/officeDocument/2006/relationships/image" Target="../media/image268.emf"/><Relationship Id="rId104" Type="http://schemas.openxmlformats.org/officeDocument/2006/relationships/image" Target="../media/image275.emf"/><Relationship Id="rId120" Type="http://schemas.openxmlformats.org/officeDocument/2006/relationships/image" Target="../media/image291.emf"/><Relationship Id="rId125" Type="http://schemas.openxmlformats.org/officeDocument/2006/relationships/image" Target="../media/image296.emf"/><Relationship Id="rId141" Type="http://schemas.openxmlformats.org/officeDocument/2006/relationships/image" Target="../media/image312.emf"/><Relationship Id="rId146" Type="http://schemas.openxmlformats.org/officeDocument/2006/relationships/image" Target="../media/image317.emf"/><Relationship Id="rId167" Type="http://schemas.openxmlformats.org/officeDocument/2006/relationships/image" Target="../media/image338.emf"/><Relationship Id="rId7" Type="http://schemas.openxmlformats.org/officeDocument/2006/relationships/image" Target="../media/image178.emf"/><Relationship Id="rId71" Type="http://schemas.openxmlformats.org/officeDocument/2006/relationships/image" Target="../media/image242.emf"/><Relationship Id="rId92" Type="http://schemas.openxmlformats.org/officeDocument/2006/relationships/image" Target="../media/image263.emf"/><Relationship Id="rId162" Type="http://schemas.openxmlformats.org/officeDocument/2006/relationships/image" Target="../media/image333.emf"/><Relationship Id="rId2" Type="http://schemas.openxmlformats.org/officeDocument/2006/relationships/image" Target="../media/image173.emf"/><Relationship Id="rId29" Type="http://schemas.openxmlformats.org/officeDocument/2006/relationships/image" Target="../media/image200.emf"/><Relationship Id="rId24" Type="http://schemas.openxmlformats.org/officeDocument/2006/relationships/image" Target="../media/image195.emf"/><Relationship Id="rId40" Type="http://schemas.openxmlformats.org/officeDocument/2006/relationships/image" Target="../media/image211.emf"/><Relationship Id="rId45" Type="http://schemas.openxmlformats.org/officeDocument/2006/relationships/image" Target="../media/image216.emf"/><Relationship Id="rId66" Type="http://schemas.openxmlformats.org/officeDocument/2006/relationships/image" Target="../media/image237.emf"/><Relationship Id="rId87" Type="http://schemas.openxmlformats.org/officeDocument/2006/relationships/image" Target="../media/image258.emf"/><Relationship Id="rId110" Type="http://schemas.openxmlformats.org/officeDocument/2006/relationships/image" Target="../media/image281.emf"/><Relationship Id="rId115" Type="http://schemas.openxmlformats.org/officeDocument/2006/relationships/image" Target="../media/image286.emf"/><Relationship Id="rId131" Type="http://schemas.openxmlformats.org/officeDocument/2006/relationships/image" Target="../media/image302.emf"/><Relationship Id="rId136" Type="http://schemas.openxmlformats.org/officeDocument/2006/relationships/image" Target="../media/image307.emf"/><Relationship Id="rId157" Type="http://schemas.openxmlformats.org/officeDocument/2006/relationships/image" Target="../media/image328.emf"/><Relationship Id="rId61" Type="http://schemas.openxmlformats.org/officeDocument/2006/relationships/image" Target="../media/image232.emf"/><Relationship Id="rId82" Type="http://schemas.openxmlformats.org/officeDocument/2006/relationships/image" Target="../media/image253.emf"/><Relationship Id="rId152" Type="http://schemas.openxmlformats.org/officeDocument/2006/relationships/image" Target="../media/image323.emf"/><Relationship Id="rId173" Type="http://schemas.openxmlformats.org/officeDocument/2006/relationships/image" Target="../media/image344.emf"/><Relationship Id="rId19" Type="http://schemas.openxmlformats.org/officeDocument/2006/relationships/image" Target="../media/image190.emf"/><Relationship Id="rId14" Type="http://schemas.openxmlformats.org/officeDocument/2006/relationships/image" Target="../media/image185.emf"/><Relationship Id="rId30" Type="http://schemas.openxmlformats.org/officeDocument/2006/relationships/image" Target="../media/image201.emf"/><Relationship Id="rId35" Type="http://schemas.openxmlformats.org/officeDocument/2006/relationships/image" Target="../media/image206.emf"/><Relationship Id="rId56" Type="http://schemas.openxmlformats.org/officeDocument/2006/relationships/image" Target="../media/image227.emf"/><Relationship Id="rId77" Type="http://schemas.openxmlformats.org/officeDocument/2006/relationships/image" Target="../media/image248.emf"/><Relationship Id="rId100" Type="http://schemas.openxmlformats.org/officeDocument/2006/relationships/image" Target="../media/image271.emf"/><Relationship Id="rId105" Type="http://schemas.openxmlformats.org/officeDocument/2006/relationships/image" Target="../media/image276.emf"/><Relationship Id="rId126" Type="http://schemas.openxmlformats.org/officeDocument/2006/relationships/image" Target="../media/image297.emf"/><Relationship Id="rId147" Type="http://schemas.openxmlformats.org/officeDocument/2006/relationships/image" Target="../media/image318.emf"/><Relationship Id="rId168" Type="http://schemas.openxmlformats.org/officeDocument/2006/relationships/image" Target="../media/image339.emf"/><Relationship Id="rId8" Type="http://schemas.openxmlformats.org/officeDocument/2006/relationships/image" Target="../media/image179.emf"/><Relationship Id="rId51" Type="http://schemas.openxmlformats.org/officeDocument/2006/relationships/image" Target="../media/image222.emf"/><Relationship Id="rId72" Type="http://schemas.openxmlformats.org/officeDocument/2006/relationships/image" Target="../media/image243.emf"/><Relationship Id="rId93" Type="http://schemas.openxmlformats.org/officeDocument/2006/relationships/image" Target="../media/image264.emf"/><Relationship Id="rId98" Type="http://schemas.openxmlformats.org/officeDocument/2006/relationships/image" Target="../media/image269.emf"/><Relationship Id="rId121" Type="http://schemas.openxmlformats.org/officeDocument/2006/relationships/image" Target="../media/image292.emf"/><Relationship Id="rId142" Type="http://schemas.openxmlformats.org/officeDocument/2006/relationships/image" Target="../media/image313.emf"/><Relationship Id="rId163" Type="http://schemas.openxmlformats.org/officeDocument/2006/relationships/image" Target="../media/image334.emf"/><Relationship Id="rId3" Type="http://schemas.openxmlformats.org/officeDocument/2006/relationships/image" Target="../media/image174.emf"/><Relationship Id="rId25" Type="http://schemas.openxmlformats.org/officeDocument/2006/relationships/image" Target="../media/image196.emf"/><Relationship Id="rId46" Type="http://schemas.openxmlformats.org/officeDocument/2006/relationships/image" Target="../media/image217.emf"/><Relationship Id="rId67" Type="http://schemas.openxmlformats.org/officeDocument/2006/relationships/image" Target="../media/image238.emf"/><Relationship Id="rId116" Type="http://schemas.openxmlformats.org/officeDocument/2006/relationships/image" Target="../media/image287.emf"/><Relationship Id="rId137" Type="http://schemas.openxmlformats.org/officeDocument/2006/relationships/image" Target="../media/image308.emf"/><Relationship Id="rId158" Type="http://schemas.openxmlformats.org/officeDocument/2006/relationships/image" Target="../media/image329.emf"/><Relationship Id="rId20" Type="http://schemas.openxmlformats.org/officeDocument/2006/relationships/image" Target="../media/image191.emf"/><Relationship Id="rId41" Type="http://schemas.openxmlformats.org/officeDocument/2006/relationships/image" Target="../media/image212.emf"/><Relationship Id="rId62" Type="http://schemas.openxmlformats.org/officeDocument/2006/relationships/image" Target="../media/image233.emf"/><Relationship Id="rId83" Type="http://schemas.openxmlformats.org/officeDocument/2006/relationships/image" Target="../media/image254.emf"/><Relationship Id="rId88" Type="http://schemas.openxmlformats.org/officeDocument/2006/relationships/image" Target="../media/image259.emf"/><Relationship Id="rId111" Type="http://schemas.openxmlformats.org/officeDocument/2006/relationships/image" Target="../media/image282.emf"/><Relationship Id="rId132" Type="http://schemas.openxmlformats.org/officeDocument/2006/relationships/image" Target="../media/image303.emf"/><Relationship Id="rId153" Type="http://schemas.openxmlformats.org/officeDocument/2006/relationships/image" Target="../media/image324.emf"/><Relationship Id="rId15" Type="http://schemas.openxmlformats.org/officeDocument/2006/relationships/image" Target="../media/image186.emf"/><Relationship Id="rId36" Type="http://schemas.openxmlformats.org/officeDocument/2006/relationships/image" Target="../media/image207.emf"/><Relationship Id="rId57" Type="http://schemas.openxmlformats.org/officeDocument/2006/relationships/image" Target="../media/image228.emf"/><Relationship Id="rId106" Type="http://schemas.openxmlformats.org/officeDocument/2006/relationships/image" Target="../media/image277.emf"/><Relationship Id="rId127" Type="http://schemas.openxmlformats.org/officeDocument/2006/relationships/image" Target="../media/image298.emf"/><Relationship Id="rId10" Type="http://schemas.openxmlformats.org/officeDocument/2006/relationships/image" Target="../media/image181.emf"/><Relationship Id="rId31" Type="http://schemas.openxmlformats.org/officeDocument/2006/relationships/image" Target="../media/image202.emf"/><Relationship Id="rId52" Type="http://schemas.openxmlformats.org/officeDocument/2006/relationships/image" Target="../media/image223.emf"/><Relationship Id="rId73" Type="http://schemas.openxmlformats.org/officeDocument/2006/relationships/image" Target="../media/image244.emf"/><Relationship Id="rId78" Type="http://schemas.openxmlformats.org/officeDocument/2006/relationships/image" Target="../media/image249.emf"/><Relationship Id="rId94" Type="http://schemas.openxmlformats.org/officeDocument/2006/relationships/image" Target="../media/image265.emf"/><Relationship Id="rId99" Type="http://schemas.openxmlformats.org/officeDocument/2006/relationships/image" Target="../media/image270.emf"/><Relationship Id="rId101" Type="http://schemas.openxmlformats.org/officeDocument/2006/relationships/image" Target="../media/image272.emf"/><Relationship Id="rId122" Type="http://schemas.openxmlformats.org/officeDocument/2006/relationships/image" Target="../media/image293.emf"/><Relationship Id="rId143" Type="http://schemas.openxmlformats.org/officeDocument/2006/relationships/image" Target="../media/image314.emf"/><Relationship Id="rId148" Type="http://schemas.openxmlformats.org/officeDocument/2006/relationships/image" Target="../media/image319.emf"/><Relationship Id="rId164" Type="http://schemas.openxmlformats.org/officeDocument/2006/relationships/image" Target="../media/image335.emf"/><Relationship Id="rId169" Type="http://schemas.openxmlformats.org/officeDocument/2006/relationships/image" Target="../media/image340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Relationship Id="rId26" Type="http://schemas.openxmlformats.org/officeDocument/2006/relationships/image" Target="../media/image197.emf"/><Relationship Id="rId47" Type="http://schemas.openxmlformats.org/officeDocument/2006/relationships/image" Target="../media/image218.emf"/><Relationship Id="rId68" Type="http://schemas.openxmlformats.org/officeDocument/2006/relationships/image" Target="../media/image239.emf"/><Relationship Id="rId89" Type="http://schemas.openxmlformats.org/officeDocument/2006/relationships/image" Target="../media/image260.emf"/><Relationship Id="rId112" Type="http://schemas.openxmlformats.org/officeDocument/2006/relationships/image" Target="../media/image283.emf"/><Relationship Id="rId133" Type="http://schemas.openxmlformats.org/officeDocument/2006/relationships/image" Target="../media/image304.emf"/><Relationship Id="rId154" Type="http://schemas.openxmlformats.org/officeDocument/2006/relationships/image" Target="../media/image325.emf"/><Relationship Id="rId16" Type="http://schemas.openxmlformats.org/officeDocument/2006/relationships/image" Target="../media/image187.emf"/><Relationship Id="rId37" Type="http://schemas.openxmlformats.org/officeDocument/2006/relationships/image" Target="../media/image208.emf"/><Relationship Id="rId58" Type="http://schemas.openxmlformats.org/officeDocument/2006/relationships/image" Target="../media/image229.emf"/><Relationship Id="rId79" Type="http://schemas.openxmlformats.org/officeDocument/2006/relationships/image" Target="../media/image250.emf"/><Relationship Id="rId102" Type="http://schemas.openxmlformats.org/officeDocument/2006/relationships/image" Target="../media/image273.emf"/><Relationship Id="rId123" Type="http://schemas.openxmlformats.org/officeDocument/2006/relationships/image" Target="../media/image294.emf"/><Relationship Id="rId144" Type="http://schemas.openxmlformats.org/officeDocument/2006/relationships/image" Target="../media/image315.emf"/><Relationship Id="rId90" Type="http://schemas.openxmlformats.org/officeDocument/2006/relationships/image" Target="../media/image261.emf"/><Relationship Id="rId165" Type="http://schemas.openxmlformats.org/officeDocument/2006/relationships/image" Target="../media/image336.emf"/><Relationship Id="rId27" Type="http://schemas.openxmlformats.org/officeDocument/2006/relationships/image" Target="../media/image198.emf"/><Relationship Id="rId48" Type="http://schemas.openxmlformats.org/officeDocument/2006/relationships/image" Target="../media/image219.emf"/><Relationship Id="rId69" Type="http://schemas.openxmlformats.org/officeDocument/2006/relationships/image" Target="../media/image240.emf"/><Relationship Id="rId113" Type="http://schemas.openxmlformats.org/officeDocument/2006/relationships/image" Target="../media/image284.emf"/><Relationship Id="rId134" Type="http://schemas.openxmlformats.org/officeDocument/2006/relationships/image" Target="../media/image305.emf"/><Relationship Id="rId80" Type="http://schemas.openxmlformats.org/officeDocument/2006/relationships/image" Target="../media/image251.emf"/><Relationship Id="rId155" Type="http://schemas.openxmlformats.org/officeDocument/2006/relationships/image" Target="../media/image326.emf"/><Relationship Id="rId17" Type="http://schemas.openxmlformats.org/officeDocument/2006/relationships/image" Target="../media/image188.emf"/><Relationship Id="rId38" Type="http://schemas.openxmlformats.org/officeDocument/2006/relationships/image" Target="../media/image209.emf"/><Relationship Id="rId59" Type="http://schemas.openxmlformats.org/officeDocument/2006/relationships/image" Target="../media/image230.emf"/><Relationship Id="rId103" Type="http://schemas.openxmlformats.org/officeDocument/2006/relationships/image" Target="../media/image274.emf"/><Relationship Id="rId124" Type="http://schemas.openxmlformats.org/officeDocument/2006/relationships/image" Target="../media/image295.emf"/><Relationship Id="rId70" Type="http://schemas.openxmlformats.org/officeDocument/2006/relationships/image" Target="../media/image241.emf"/><Relationship Id="rId91" Type="http://schemas.openxmlformats.org/officeDocument/2006/relationships/image" Target="../media/image262.emf"/><Relationship Id="rId145" Type="http://schemas.openxmlformats.org/officeDocument/2006/relationships/image" Target="../media/image316.emf"/><Relationship Id="rId166" Type="http://schemas.openxmlformats.org/officeDocument/2006/relationships/image" Target="../media/image33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274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83" name="Picture 5" descr="Large confett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4" name="Group 6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89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0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8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4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2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3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4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5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6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7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8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9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0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1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2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4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5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6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7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8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9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0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1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1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2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6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7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8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9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0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1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2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3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5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6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7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8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9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0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1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4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5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7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8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9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0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1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2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3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4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5" name="Picture 105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5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107" descr="Large confetti"/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8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1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81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83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1624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698500" y="9525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61625" name="Rectangle 185"/>
          <p:cNvSpPr>
            <a:spLocks noGrp="1" noChangeArrowheads="1"/>
          </p:cNvSpPr>
          <p:nvPr>
            <p:ph type="subTitle" idx="1"/>
          </p:nvPr>
        </p:nvSpPr>
        <p:spPr>
          <a:xfrm>
            <a:off x="1395413" y="33178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86" name="Rectangle 18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" name="Rectangle 18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" name="Rectangle 18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F4806C-9A0E-497B-A858-409FAFE0A9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9166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43609-DB00-415A-932C-6799AAF0A3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441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54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54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5A82-0162-4C11-818A-D3A49E53793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849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A7E31-A5D7-4778-B4D8-69E7B95F136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36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B6981-F919-42C1-AB4A-4864C8C52E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9808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8DE9E-BA0C-4E37-A6F0-579C435AD5C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415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7B91C-47AD-4E79-9668-E8329830EB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422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847D-DBAD-466A-9529-79FCB88138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60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0A6E-27DE-45AC-A663-E0880095FA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165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0FC7C-CED2-4261-8FEC-DCD676CCE3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4994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7495D-E8DF-4AF5-A127-F76C585F62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0722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E2B10-271F-416B-B7DE-1D964AF65F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673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.emf"/><Relationship Id="rId21" Type="http://schemas.openxmlformats.org/officeDocument/2006/relationships/image" Target="../media/image8.emf"/><Relationship Id="rId42" Type="http://schemas.openxmlformats.org/officeDocument/2006/relationships/image" Target="../media/image29.emf"/><Relationship Id="rId63" Type="http://schemas.openxmlformats.org/officeDocument/2006/relationships/image" Target="../media/image50.emf"/><Relationship Id="rId84" Type="http://schemas.openxmlformats.org/officeDocument/2006/relationships/image" Target="../media/image71.emf"/><Relationship Id="rId138" Type="http://schemas.openxmlformats.org/officeDocument/2006/relationships/image" Target="../media/image125.emf"/><Relationship Id="rId159" Type="http://schemas.openxmlformats.org/officeDocument/2006/relationships/image" Target="../media/image146.emf"/><Relationship Id="rId170" Type="http://schemas.openxmlformats.org/officeDocument/2006/relationships/image" Target="../media/image157.emf"/><Relationship Id="rId107" Type="http://schemas.openxmlformats.org/officeDocument/2006/relationships/image" Target="../media/image94.emf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19.emf"/><Relationship Id="rId53" Type="http://schemas.openxmlformats.org/officeDocument/2006/relationships/image" Target="../media/image40.emf"/><Relationship Id="rId74" Type="http://schemas.openxmlformats.org/officeDocument/2006/relationships/image" Target="../media/image61.emf"/><Relationship Id="rId128" Type="http://schemas.openxmlformats.org/officeDocument/2006/relationships/image" Target="../media/image115.emf"/><Relationship Id="rId149" Type="http://schemas.openxmlformats.org/officeDocument/2006/relationships/image" Target="../media/image136.emf"/><Relationship Id="rId5" Type="http://schemas.openxmlformats.org/officeDocument/2006/relationships/slideLayout" Target="../slideLayouts/slideLayout5.xml"/><Relationship Id="rId95" Type="http://schemas.openxmlformats.org/officeDocument/2006/relationships/image" Target="../media/image82.emf"/><Relationship Id="rId160" Type="http://schemas.openxmlformats.org/officeDocument/2006/relationships/image" Target="../media/image147.emf"/><Relationship Id="rId181" Type="http://schemas.openxmlformats.org/officeDocument/2006/relationships/image" Target="../media/image168.emf"/><Relationship Id="rId22" Type="http://schemas.openxmlformats.org/officeDocument/2006/relationships/image" Target="../media/image9.emf"/><Relationship Id="rId43" Type="http://schemas.openxmlformats.org/officeDocument/2006/relationships/image" Target="../media/image30.emf"/><Relationship Id="rId64" Type="http://schemas.openxmlformats.org/officeDocument/2006/relationships/image" Target="../media/image51.emf"/><Relationship Id="rId118" Type="http://schemas.openxmlformats.org/officeDocument/2006/relationships/image" Target="../media/image105.emf"/><Relationship Id="rId139" Type="http://schemas.openxmlformats.org/officeDocument/2006/relationships/image" Target="../media/image126.emf"/><Relationship Id="rId85" Type="http://schemas.openxmlformats.org/officeDocument/2006/relationships/image" Target="../media/image72.emf"/><Relationship Id="rId150" Type="http://schemas.openxmlformats.org/officeDocument/2006/relationships/image" Target="../media/image137.emf"/><Relationship Id="rId171" Type="http://schemas.openxmlformats.org/officeDocument/2006/relationships/image" Target="../media/image158.emf"/><Relationship Id="rId12" Type="http://schemas.openxmlformats.org/officeDocument/2006/relationships/slideLayout" Target="../slideLayouts/slideLayout12.xml"/><Relationship Id="rId33" Type="http://schemas.openxmlformats.org/officeDocument/2006/relationships/image" Target="../media/image20.emf"/><Relationship Id="rId108" Type="http://schemas.openxmlformats.org/officeDocument/2006/relationships/image" Target="../media/image95.emf"/><Relationship Id="rId129" Type="http://schemas.openxmlformats.org/officeDocument/2006/relationships/image" Target="../media/image116.emf"/><Relationship Id="rId54" Type="http://schemas.openxmlformats.org/officeDocument/2006/relationships/image" Target="../media/image41.emf"/><Relationship Id="rId75" Type="http://schemas.openxmlformats.org/officeDocument/2006/relationships/image" Target="../media/image62.emf"/><Relationship Id="rId96" Type="http://schemas.openxmlformats.org/officeDocument/2006/relationships/image" Target="../media/image83.emf"/><Relationship Id="rId140" Type="http://schemas.openxmlformats.org/officeDocument/2006/relationships/image" Target="../media/image127.emf"/><Relationship Id="rId161" Type="http://schemas.openxmlformats.org/officeDocument/2006/relationships/image" Target="../media/image148.emf"/><Relationship Id="rId182" Type="http://schemas.openxmlformats.org/officeDocument/2006/relationships/image" Target="../media/image169.emf"/><Relationship Id="rId6" Type="http://schemas.openxmlformats.org/officeDocument/2006/relationships/slideLayout" Target="../slideLayouts/slideLayout6.xml"/><Relationship Id="rId23" Type="http://schemas.openxmlformats.org/officeDocument/2006/relationships/image" Target="../media/image10.emf"/><Relationship Id="rId119" Type="http://schemas.openxmlformats.org/officeDocument/2006/relationships/image" Target="../media/image106.emf"/><Relationship Id="rId44" Type="http://schemas.openxmlformats.org/officeDocument/2006/relationships/image" Target="../media/image31.emf"/><Relationship Id="rId65" Type="http://schemas.openxmlformats.org/officeDocument/2006/relationships/image" Target="../media/image52.emf"/><Relationship Id="rId86" Type="http://schemas.openxmlformats.org/officeDocument/2006/relationships/image" Target="../media/image73.emf"/><Relationship Id="rId130" Type="http://schemas.openxmlformats.org/officeDocument/2006/relationships/image" Target="../media/image117.emf"/><Relationship Id="rId151" Type="http://schemas.openxmlformats.org/officeDocument/2006/relationships/image" Target="../media/image138.emf"/><Relationship Id="rId172" Type="http://schemas.openxmlformats.org/officeDocument/2006/relationships/image" Target="../media/image159.emf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9" Type="http://schemas.openxmlformats.org/officeDocument/2006/relationships/image" Target="../media/image26.emf"/><Relationship Id="rId109" Type="http://schemas.openxmlformats.org/officeDocument/2006/relationships/image" Target="../media/image96.emf"/><Relationship Id="rId34" Type="http://schemas.openxmlformats.org/officeDocument/2006/relationships/image" Target="../media/image21.emf"/><Relationship Id="rId50" Type="http://schemas.openxmlformats.org/officeDocument/2006/relationships/image" Target="../media/image37.emf"/><Relationship Id="rId55" Type="http://schemas.openxmlformats.org/officeDocument/2006/relationships/image" Target="../media/image42.emf"/><Relationship Id="rId76" Type="http://schemas.openxmlformats.org/officeDocument/2006/relationships/image" Target="../media/image63.emf"/><Relationship Id="rId97" Type="http://schemas.openxmlformats.org/officeDocument/2006/relationships/image" Target="../media/image84.emf"/><Relationship Id="rId104" Type="http://schemas.openxmlformats.org/officeDocument/2006/relationships/image" Target="../media/image91.emf"/><Relationship Id="rId120" Type="http://schemas.openxmlformats.org/officeDocument/2006/relationships/image" Target="../media/image107.emf"/><Relationship Id="rId125" Type="http://schemas.openxmlformats.org/officeDocument/2006/relationships/image" Target="../media/image112.emf"/><Relationship Id="rId141" Type="http://schemas.openxmlformats.org/officeDocument/2006/relationships/image" Target="../media/image128.emf"/><Relationship Id="rId146" Type="http://schemas.openxmlformats.org/officeDocument/2006/relationships/image" Target="../media/image133.emf"/><Relationship Id="rId167" Type="http://schemas.openxmlformats.org/officeDocument/2006/relationships/image" Target="../media/image154.emf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58.emf"/><Relationship Id="rId92" Type="http://schemas.openxmlformats.org/officeDocument/2006/relationships/image" Target="../media/image79.emf"/><Relationship Id="rId162" Type="http://schemas.openxmlformats.org/officeDocument/2006/relationships/image" Target="../media/image149.emf"/><Relationship Id="rId183" Type="http://schemas.openxmlformats.org/officeDocument/2006/relationships/image" Target="../media/image170.emf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6.emf"/><Relationship Id="rId24" Type="http://schemas.openxmlformats.org/officeDocument/2006/relationships/image" Target="../media/image11.emf"/><Relationship Id="rId40" Type="http://schemas.openxmlformats.org/officeDocument/2006/relationships/image" Target="../media/image27.emf"/><Relationship Id="rId45" Type="http://schemas.openxmlformats.org/officeDocument/2006/relationships/image" Target="../media/image32.emf"/><Relationship Id="rId66" Type="http://schemas.openxmlformats.org/officeDocument/2006/relationships/image" Target="../media/image53.emf"/><Relationship Id="rId87" Type="http://schemas.openxmlformats.org/officeDocument/2006/relationships/image" Target="../media/image74.emf"/><Relationship Id="rId110" Type="http://schemas.openxmlformats.org/officeDocument/2006/relationships/image" Target="../media/image97.emf"/><Relationship Id="rId115" Type="http://schemas.openxmlformats.org/officeDocument/2006/relationships/image" Target="../media/image102.emf"/><Relationship Id="rId131" Type="http://schemas.openxmlformats.org/officeDocument/2006/relationships/image" Target="../media/image118.emf"/><Relationship Id="rId136" Type="http://schemas.openxmlformats.org/officeDocument/2006/relationships/image" Target="../media/image123.emf"/><Relationship Id="rId157" Type="http://schemas.openxmlformats.org/officeDocument/2006/relationships/image" Target="../media/image144.emf"/><Relationship Id="rId178" Type="http://schemas.openxmlformats.org/officeDocument/2006/relationships/image" Target="../media/image165.emf"/><Relationship Id="rId61" Type="http://schemas.openxmlformats.org/officeDocument/2006/relationships/image" Target="../media/image48.emf"/><Relationship Id="rId82" Type="http://schemas.openxmlformats.org/officeDocument/2006/relationships/image" Target="../media/image69.emf"/><Relationship Id="rId152" Type="http://schemas.openxmlformats.org/officeDocument/2006/relationships/image" Target="../media/image139.emf"/><Relationship Id="rId173" Type="http://schemas.openxmlformats.org/officeDocument/2006/relationships/image" Target="../media/image160.emf"/><Relationship Id="rId19" Type="http://schemas.openxmlformats.org/officeDocument/2006/relationships/image" Target="../media/image6.emf"/><Relationship Id="rId14" Type="http://schemas.openxmlformats.org/officeDocument/2006/relationships/image" Target="../media/image1.emf"/><Relationship Id="rId30" Type="http://schemas.openxmlformats.org/officeDocument/2006/relationships/image" Target="../media/image17.emf"/><Relationship Id="rId35" Type="http://schemas.openxmlformats.org/officeDocument/2006/relationships/image" Target="../media/image22.emf"/><Relationship Id="rId56" Type="http://schemas.openxmlformats.org/officeDocument/2006/relationships/image" Target="../media/image43.emf"/><Relationship Id="rId77" Type="http://schemas.openxmlformats.org/officeDocument/2006/relationships/image" Target="../media/image64.emf"/><Relationship Id="rId100" Type="http://schemas.openxmlformats.org/officeDocument/2006/relationships/image" Target="../media/image87.emf"/><Relationship Id="rId105" Type="http://schemas.openxmlformats.org/officeDocument/2006/relationships/image" Target="../media/image92.emf"/><Relationship Id="rId126" Type="http://schemas.openxmlformats.org/officeDocument/2006/relationships/image" Target="../media/image113.emf"/><Relationship Id="rId147" Type="http://schemas.openxmlformats.org/officeDocument/2006/relationships/image" Target="../media/image134.emf"/><Relationship Id="rId168" Type="http://schemas.openxmlformats.org/officeDocument/2006/relationships/image" Target="../media/image155.e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8.emf"/><Relationship Id="rId72" Type="http://schemas.openxmlformats.org/officeDocument/2006/relationships/image" Target="../media/image59.emf"/><Relationship Id="rId93" Type="http://schemas.openxmlformats.org/officeDocument/2006/relationships/image" Target="../media/image80.emf"/><Relationship Id="rId98" Type="http://schemas.openxmlformats.org/officeDocument/2006/relationships/image" Target="../media/image85.emf"/><Relationship Id="rId121" Type="http://schemas.openxmlformats.org/officeDocument/2006/relationships/image" Target="../media/image108.emf"/><Relationship Id="rId142" Type="http://schemas.openxmlformats.org/officeDocument/2006/relationships/image" Target="../media/image129.emf"/><Relationship Id="rId163" Type="http://schemas.openxmlformats.org/officeDocument/2006/relationships/image" Target="../media/image150.emf"/><Relationship Id="rId184" Type="http://schemas.openxmlformats.org/officeDocument/2006/relationships/image" Target="../media/image171.emf"/><Relationship Id="rId3" Type="http://schemas.openxmlformats.org/officeDocument/2006/relationships/slideLayout" Target="../slideLayouts/slideLayout3.xml"/><Relationship Id="rId25" Type="http://schemas.openxmlformats.org/officeDocument/2006/relationships/image" Target="../media/image12.emf"/><Relationship Id="rId46" Type="http://schemas.openxmlformats.org/officeDocument/2006/relationships/image" Target="../media/image33.emf"/><Relationship Id="rId67" Type="http://schemas.openxmlformats.org/officeDocument/2006/relationships/image" Target="../media/image54.emf"/><Relationship Id="rId116" Type="http://schemas.openxmlformats.org/officeDocument/2006/relationships/image" Target="../media/image103.emf"/><Relationship Id="rId137" Type="http://schemas.openxmlformats.org/officeDocument/2006/relationships/image" Target="../media/image124.emf"/><Relationship Id="rId158" Type="http://schemas.openxmlformats.org/officeDocument/2006/relationships/image" Target="../media/image145.emf"/><Relationship Id="rId20" Type="http://schemas.openxmlformats.org/officeDocument/2006/relationships/image" Target="../media/image7.emf"/><Relationship Id="rId41" Type="http://schemas.openxmlformats.org/officeDocument/2006/relationships/image" Target="../media/image28.emf"/><Relationship Id="rId62" Type="http://schemas.openxmlformats.org/officeDocument/2006/relationships/image" Target="../media/image49.emf"/><Relationship Id="rId83" Type="http://schemas.openxmlformats.org/officeDocument/2006/relationships/image" Target="../media/image70.emf"/><Relationship Id="rId88" Type="http://schemas.openxmlformats.org/officeDocument/2006/relationships/image" Target="../media/image75.emf"/><Relationship Id="rId111" Type="http://schemas.openxmlformats.org/officeDocument/2006/relationships/image" Target="../media/image98.emf"/><Relationship Id="rId132" Type="http://schemas.openxmlformats.org/officeDocument/2006/relationships/image" Target="../media/image119.emf"/><Relationship Id="rId153" Type="http://schemas.openxmlformats.org/officeDocument/2006/relationships/image" Target="../media/image140.emf"/><Relationship Id="rId174" Type="http://schemas.openxmlformats.org/officeDocument/2006/relationships/image" Target="../media/image161.emf"/><Relationship Id="rId179" Type="http://schemas.openxmlformats.org/officeDocument/2006/relationships/image" Target="../media/image166.emf"/><Relationship Id="rId15" Type="http://schemas.openxmlformats.org/officeDocument/2006/relationships/image" Target="../media/image2.emf"/><Relationship Id="rId36" Type="http://schemas.openxmlformats.org/officeDocument/2006/relationships/image" Target="../media/image23.emf"/><Relationship Id="rId57" Type="http://schemas.openxmlformats.org/officeDocument/2006/relationships/image" Target="../media/image44.emf"/><Relationship Id="rId106" Type="http://schemas.openxmlformats.org/officeDocument/2006/relationships/image" Target="../media/image93.emf"/><Relationship Id="rId127" Type="http://schemas.openxmlformats.org/officeDocument/2006/relationships/image" Target="../media/image114.emf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8.emf"/><Relationship Id="rId52" Type="http://schemas.openxmlformats.org/officeDocument/2006/relationships/image" Target="../media/image39.emf"/><Relationship Id="rId73" Type="http://schemas.openxmlformats.org/officeDocument/2006/relationships/image" Target="../media/image60.emf"/><Relationship Id="rId78" Type="http://schemas.openxmlformats.org/officeDocument/2006/relationships/image" Target="../media/image65.emf"/><Relationship Id="rId94" Type="http://schemas.openxmlformats.org/officeDocument/2006/relationships/image" Target="../media/image81.emf"/><Relationship Id="rId99" Type="http://schemas.openxmlformats.org/officeDocument/2006/relationships/image" Target="../media/image86.emf"/><Relationship Id="rId101" Type="http://schemas.openxmlformats.org/officeDocument/2006/relationships/image" Target="../media/image88.emf"/><Relationship Id="rId122" Type="http://schemas.openxmlformats.org/officeDocument/2006/relationships/image" Target="../media/image109.emf"/><Relationship Id="rId143" Type="http://schemas.openxmlformats.org/officeDocument/2006/relationships/image" Target="../media/image130.emf"/><Relationship Id="rId148" Type="http://schemas.openxmlformats.org/officeDocument/2006/relationships/image" Target="../media/image135.emf"/><Relationship Id="rId164" Type="http://schemas.openxmlformats.org/officeDocument/2006/relationships/image" Target="../media/image151.emf"/><Relationship Id="rId169" Type="http://schemas.openxmlformats.org/officeDocument/2006/relationships/image" Target="../media/image156.emf"/><Relationship Id="rId185" Type="http://schemas.openxmlformats.org/officeDocument/2006/relationships/image" Target="../media/image17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image" Target="../media/image167.emf"/><Relationship Id="rId26" Type="http://schemas.openxmlformats.org/officeDocument/2006/relationships/image" Target="../media/image13.emf"/><Relationship Id="rId47" Type="http://schemas.openxmlformats.org/officeDocument/2006/relationships/image" Target="../media/image34.emf"/><Relationship Id="rId68" Type="http://schemas.openxmlformats.org/officeDocument/2006/relationships/image" Target="../media/image55.emf"/><Relationship Id="rId89" Type="http://schemas.openxmlformats.org/officeDocument/2006/relationships/image" Target="../media/image76.emf"/><Relationship Id="rId112" Type="http://schemas.openxmlformats.org/officeDocument/2006/relationships/image" Target="../media/image99.emf"/><Relationship Id="rId133" Type="http://schemas.openxmlformats.org/officeDocument/2006/relationships/image" Target="../media/image120.emf"/><Relationship Id="rId154" Type="http://schemas.openxmlformats.org/officeDocument/2006/relationships/image" Target="../media/image141.emf"/><Relationship Id="rId175" Type="http://schemas.openxmlformats.org/officeDocument/2006/relationships/image" Target="../media/image162.emf"/><Relationship Id="rId16" Type="http://schemas.openxmlformats.org/officeDocument/2006/relationships/image" Target="../media/image3.emf"/><Relationship Id="rId37" Type="http://schemas.openxmlformats.org/officeDocument/2006/relationships/image" Target="../media/image24.emf"/><Relationship Id="rId58" Type="http://schemas.openxmlformats.org/officeDocument/2006/relationships/image" Target="../media/image45.emf"/><Relationship Id="rId79" Type="http://schemas.openxmlformats.org/officeDocument/2006/relationships/image" Target="../media/image66.emf"/><Relationship Id="rId102" Type="http://schemas.openxmlformats.org/officeDocument/2006/relationships/image" Target="../media/image89.emf"/><Relationship Id="rId123" Type="http://schemas.openxmlformats.org/officeDocument/2006/relationships/image" Target="../media/image110.emf"/><Relationship Id="rId144" Type="http://schemas.openxmlformats.org/officeDocument/2006/relationships/image" Target="../media/image131.emf"/><Relationship Id="rId90" Type="http://schemas.openxmlformats.org/officeDocument/2006/relationships/image" Target="../media/image77.emf"/><Relationship Id="rId165" Type="http://schemas.openxmlformats.org/officeDocument/2006/relationships/image" Target="../media/image152.emf"/><Relationship Id="rId27" Type="http://schemas.openxmlformats.org/officeDocument/2006/relationships/image" Target="../media/image14.emf"/><Relationship Id="rId48" Type="http://schemas.openxmlformats.org/officeDocument/2006/relationships/image" Target="../media/image35.emf"/><Relationship Id="rId69" Type="http://schemas.openxmlformats.org/officeDocument/2006/relationships/image" Target="../media/image56.emf"/><Relationship Id="rId113" Type="http://schemas.openxmlformats.org/officeDocument/2006/relationships/image" Target="../media/image100.emf"/><Relationship Id="rId134" Type="http://schemas.openxmlformats.org/officeDocument/2006/relationships/image" Target="../media/image121.emf"/><Relationship Id="rId80" Type="http://schemas.openxmlformats.org/officeDocument/2006/relationships/image" Target="../media/image67.emf"/><Relationship Id="rId155" Type="http://schemas.openxmlformats.org/officeDocument/2006/relationships/image" Target="../media/image142.emf"/><Relationship Id="rId176" Type="http://schemas.openxmlformats.org/officeDocument/2006/relationships/image" Target="../media/image163.emf"/><Relationship Id="rId17" Type="http://schemas.openxmlformats.org/officeDocument/2006/relationships/image" Target="../media/image4.emf"/><Relationship Id="rId38" Type="http://schemas.openxmlformats.org/officeDocument/2006/relationships/image" Target="../media/image25.emf"/><Relationship Id="rId59" Type="http://schemas.openxmlformats.org/officeDocument/2006/relationships/image" Target="../media/image46.emf"/><Relationship Id="rId103" Type="http://schemas.openxmlformats.org/officeDocument/2006/relationships/image" Target="../media/image90.emf"/><Relationship Id="rId124" Type="http://schemas.openxmlformats.org/officeDocument/2006/relationships/image" Target="../media/image111.emf"/><Relationship Id="rId70" Type="http://schemas.openxmlformats.org/officeDocument/2006/relationships/image" Target="../media/image57.emf"/><Relationship Id="rId91" Type="http://schemas.openxmlformats.org/officeDocument/2006/relationships/image" Target="../media/image78.emf"/><Relationship Id="rId145" Type="http://schemas.openxmlformats.org/officeDocument/2006/relationships/image" Target="../media/image132.emf"/><Relationship Id="rId166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5.emf"/><Relationship Id="rId49" Type="http://schemas.openxmlformats.org/officeDocument/2006/relationships/image" Target="../media/image36.emf"/><Relationship Id="rId114" Type="http://schemas.openxmlformats.org/officeDocument/2006/relationships/image" Target="../media/image101.emf"/><Relationship Id="rId60" Type="http://schemas.openxmlformats.org/officeDocument/2006/relationships/image" Target="../media/image47.emf"/><Relationship Id="rId81" Type="http://schemas.openxmlformats.org/officeDocument/2006/relationships/image" Target="../media/image68.emf"/><Relationship Id="rId135" Type="http://schemas.openxmlformats.org/officeDocument/2006/relationships/image" Target="../media/image122.emf"/><Relationship Id="rId156" Type="http://schemas.openxmlformats.org/officeDocument/2006/relationships/image" Target="../media/image143.emf"/><Relationship Id="rId177" Type="http://schemas.openxmlformats.org/officeDocument/2006/relationships/image" Target="../media/image16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1110" name="Picture 4" descr="Large confetti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11" name="Group 5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1114" name="Freeform 6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15" name="Freeform 7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1116" name="Picture 8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7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8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9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0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1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2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3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4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5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6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7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8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9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0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1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2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3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4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5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6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7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8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9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0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1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2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3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4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5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6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7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8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9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0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1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2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3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4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5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6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7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8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9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0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1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2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3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4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5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6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7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8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9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0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1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2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3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4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5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6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7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8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9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0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1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2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3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4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5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6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7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8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9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0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1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2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3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4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5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6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7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8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9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0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1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1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2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1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3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1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4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1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5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6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7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8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9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0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1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1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1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2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1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12" name="Picture 105" descr="Large confetti"/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13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3" name="Rectangle 107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179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034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1035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6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7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038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9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0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1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2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3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4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5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6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7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8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9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0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1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2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3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4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5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6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7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8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9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0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1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2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3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4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5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6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7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8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9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0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1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2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3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4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5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6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7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8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9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0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1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2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3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4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5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6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7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8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9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0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1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2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3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4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5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6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7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8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9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0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1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2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3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4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5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6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7" name="Picture 181"/>
              <p:cNvPicPr>
                <a:picLocks noChangeAspect="1" noChangeArrowheads="1"/>
              </p:cNvPicPr>
              <p:nvPr userDrawn="1"/>
            </p:nvPicPr>
            <p:blipFill>
              <a:blip r:embed="rId1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8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9" name="Picture 183"/>
              <p:cNvPicPr>
                <a:picLocks noChangeAspect="1" noChangeArrowheads="1"/>
              </p:cNvPicPr>
              <p:nvPr userDrawn="1"/>
            </p:nvPicPr>
            <p:blipFill>
              <a:blip r:embed="rId1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0600" name="Rectangle 18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8" name="Rectangle 18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60602" name="Rectangle 18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3" name="Rectangle 1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4" name="Rectangle 18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A42A222-325A-4E97-932B-2D7142CA08D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3" Type="http://schemas.openxmlformats.org/officeDocument/2006/relationships/audio" Target="../media/audio17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2" Type="http://schemas.openxmlformats.org/officeDocument/2006/relationships/audio" Target="../media/audio18.wav"/><Relationship Id="rId16" Type="http://schemas.openxmlformats.org/officeDocument/2006/relationships/image" Target="../media/image346.gif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5" Type="http://schemas.openxmlformats.org/officeDocument/2006/relationships/audio" Target="../media/audio30.wav"/><Relationship Id="rId10" Type="http://schemas.openxmlformats.org/officeDocument/2006/relationships/audio" Target="../media/audio25.wav"/><Relationship Id="rId4" Type="http://schemas.openxmlformats.org/officeDocument/2006/relationships/audio" Target="../media/audio16.wav"/><Relationship Id="rId9" Type="http://schemas.openxmlformats.org/officeDocument/2006/relationships/audio" Target="../media/audio24.wav"/><Relationship Id="rId14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7.gif"/><Relationship Id="rId4" Type="http://schemas.openxmlformats.org/officeDocument/2006/relationships/image" Target="../media/image3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0.pn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34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633998"/>
            <a:ext cx="7772400" cy="108012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nepravidelné: </a:t>
            </a:r>
            <a:r>
              <a:rPr lang="cs-CZ" dirty="0" smtClean="0">
                <a:solidFill>
                  <a:schemeClr val="tx1"/>
                </a:solidFill>
              </a:rPr>
              <a:t>2 + </a:t>
            </a:r>
            <a:r>
              <a:rPr lang="cs-CZ" dirty="0" smtClean="0">
                <a:solidFill>
                  <a:schemeClr val="tx1"/>
                </a:solidFill>
              </a:rPr>
              <a:t>3 </a:t>
            </a:r>
            <a:r>
              <a:rPr lang="cs-CZ" dirty="0" smtClean="0"/>
              <a:t>?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J. Obdržálek</a:t>
            </a:r>
            <a:endParaRPr lang="en-US" sz="24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06321" y="5829300"/>
            <a:ext cx="3026469" cy="68738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Praha, 2017-02-16</a:t>
            </a:r>
            <a:endParaRPr lang="en-US" altLang="cs-CZ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3853" y="4501357"/>
            <a:ext cx="3008937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4400" b="1" spc="60" dirty="0" smtClean="0">
                <a:latin typeface="Algerian" panose="04020705040A02060702" pitchFamily="82" charset="0"/>
              </a:rPr>
              <a:t>JDF</a:t>
            </a:r>
            <a:endParaRPr lang="cs-CZ" altLang="cs-CZ" sz="1400" b="1" spc="60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1400" b="1" spc="60" dirty="0" smtClean="0">
                <a:latin typeface="+mj-lt"/>
              </a:rPr>
              <a:t>jeden den s fyzikou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50595" y="0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 </a:t>
            </a:r>
            <a:r>
              <a:rPr lang="cs-CZ" dirty="0" smtClean="0">
                <a:solidFill>
                  <a:schemeClr val="tx2"/>
                </a:solidFill>
              </a:rPr>
              <a:t>(myš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950594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09" y="1941836"/>
            <a:ext cx="5772150" cy="24003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827584" y="3284984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123853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69193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21708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852237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492514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132791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629052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771608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3472981" y="267468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444021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232115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05909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klavesn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7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3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6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9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5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8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1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4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7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3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6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9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2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3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6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89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2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15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8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41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4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" grpId="0"/>
      <p:bldP spid="2" grpId="1"/>
      <p:bldP spid="7" grpId="0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Vše do jedné oktávy, c(24)-c‘(48)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55466" y="1752635"/>
            <a:ext cx="8688534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subdominanta       tónika        dominanta</a:t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   –     c   –  e  –   g    – h – d‘ 	(tóny)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16 : 20</a:t>
            </a:r>
            <a:r>
              <a:rPr lang="cs-CZ" altLang="cs-CZ" sz="2800" dirty="0" smtClean="0">
                <a:latin typeface="Arial" panose="020B0604020202020204" pitchFamily="34" charset="0"/>
              </a:rPr>
              <a:t>     :     24  : 30  :   36   : 45 :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54</a:t>
            </a:r>
            <a:r>
              <a:rPr lang="cs-CZ" altLang="cs-CZ" sz="2800" dirty="0" smtClean="0">
                <a:latin typeface="Arial" panose="020B0604020202020204" pitchFamily="34" charset="0"/>
              </a:rPr>
              <a:t>	(frekvence)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Některé tóny jsou však mimo oktávu c-c‘.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Zvýšíme proto F, A o oktávu (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= 2 ×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f)</a:t>
            </a:r>
            <a:r>
              <a:rPr lang="cs-CZ" altLang="cs-CZ" sz="2800" dirty="0" smtClean="0">
                <a:latin typeface="Arial" panose="020B0604020202020204" pitchFamily="34" charset="0"/>
              </a:rPr>
              <a:t>, 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32   40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d‘ </a:t>
            </a:r>
            <a:r>
              <a:rPr lang="cs-CZ" altLang="cs-CZ" sz="2800" dirty="0" smtClean="0">
                <a:latin typeface="Arial" panose="020B0604020202020204" pitchFamily="34" charset="0"/>
              </a:rPr>
              <a:t>snížíme o </a:t>
            </a:r>
            <a:r>
              <a:rPr lang="cs-CZ" altLang="cs-CZ" sz="2800" dirty="0">
                <a:latin typeface="Arial" panose="020B0604020202020204" pitchFamily="34" charset="0"/>
              </a:rPr>
              <a:t>oktávu (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=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/ 2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)</a:t>
            </a:r>
            <a:r>
              <a:rPr lang="cs-CZ" altLang="cs-CZ" sz="2800" dirty="0" smtClean="0">
                <a:latin typeface="Arial" panose="020B0604020202020204" pitchFamily="34" charset="0"/>
              </a:rPr>
              <a:t>	27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přidáme </a:t>
            </a:r>
            <a:r>
              <a:rPr lang="cs-CZ" altLang="cs-CZ" sz="2800" dirty="0" smtClean="0">
                <a:latin typeface="Arial" panose="020B0604020202020204" pitchFamily="34" charset="0"/>
              </a:rPr>
              <a:t>na konec c</a:t>
            </a:r>
            <a:r>
              <a:rPr lang="cs-CZ" altLang="cs-CZ" sz="2800" dirty="0">
                <a:latin typeface="Arial" panose="020B0604020202020204" pitchFamily="34" charset="0"/>
              </a:rPr>
              <a:t>‘=</a:t>
            </a:r>
            <a:r>
              <a:rPr lang="cs-CZ" altLang="cs-CZ" sz="2800" dirty="0" smtClean="0">
                <a:latin typeface="Arial" panose="020B0604020202020204" pitchFamily="34" charset="0"/>
              </a:rPr>
              <a:t>48 a uspořádáme podle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: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c     d     e     f      g     a      h    c‘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24 : 27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: 30 : 32 : 36 : 40 : 45 : 48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87344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57425" y="404871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568936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371513" y="404325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338128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369136" y="454157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19808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85764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105530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756645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484324" y="61000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200926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4935552" y="60712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624580" y="606931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006790" y="2577609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6369136" y="45331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381028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57425" y="401610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479973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371513" y="403516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63214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4032804" y="55172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826" y="255577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4026313" y="55334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179512" y="1597446"/>
            <a:ext cx="3160697" cy="204757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7877482" y="587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0" name="Ovál 49"/>
          <p:cNvSpPr/>
          <p:nvPr/>
        </p:nvSpPr>
        <p:spPr>
          <a:xfrm>
            <a:off x="4515159" y="1593310"/>
            <a:ext cx="3040609" cy="20517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2472786" y="1593310"/>
            <a:ext cx="2863726" cy="205171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9" y="268030"/>
            <a:ext cx="1141932" cy="576064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16" y="268029"/>
            <a:ext cx="1141932" cy="576064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52" y="275333"/>
            <a:ext cx="1141932" cy="576064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3543098" y="580746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230205" y="585833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865960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4213787" y="582269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4523517" y="581444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865770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198611" y="580918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845984" y="188640"/>
            <a:ext cx="1260886" cy="748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645473" y="1010722"/>
            <a:ext cx="2547313" cy="6607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3865960" y="582481"/>
            <a:ext cx="122146" cy="1513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aoblený obdélník 27"/>
          <p:cNvSpPr/>
          <p:nvPr/>
        </p:nvSpPr>
        <p:spPr>
          <a:xfrm>
            <a:off x="455466" y="3140968"/>
            <a:ext cx="2172318" cy="50405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aoblený obdélník 30"/>
          <p:cNvSpPr/>
          <p:nvPr/>
        </p:nvSpPr>
        <p:spPr>
          <a:xfrm>
            <a:off x="719808" y="2636912"/>
            <a:ext cx="467816" cy="43204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aoblený obdélník 31"/>
          <p:cNvSpPr/>
          <p:nvPr/>
        </p:nvSpPr>
        <p:spPr>
          <a:xfrm>
            <a:off x="1371513" y="2636912"/>
            <a:ext cx="464183" cy="43204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Zaoblený obdélník 32"/>
          <p:cNvSpPr/>
          <p:nvPr/>
        </p:nvSpPr>
        <p:spPr>
          <a:xfrm>
            <a:off x="6228184" y="2636912"/>
            <a:ext cx="491641" cy="39407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7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6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"/>
                            </p:stCondLst>
                            <p:childTnLst>
                              <p:par>
                                <p:cTn id="7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 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1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3.7037E-6 L 0.12309 0.0127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2 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4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1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8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0.12621 0.0134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2 d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12378 0.016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200"/>
                            </p:stCondLst>
                            <p:childTnLst>
                              <p:par>
                                <p:cTn id="1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6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200"/>
                            </p:stCondLst>
                            <p:childTnLst>
                              <p:par>
                                <p:cTn id="145" presetID="1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12587 0.0159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200"/>
                            </p:stCondLst>
                            <p:childTnLst>
                              <p:par>
                                <p:cTn id="15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700"/>
                            </p:stCondLst>
                            <p:childTnLst>
                              <p:par>
                                <p:cTn id="1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002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02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0"/>
                            </p:stCondLst>
                            <p:childTnLst>
                              <p:par>
                                <p:cTn id="23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0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02 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0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000"/>
                            </p:stCondLst>
                            <p:childTnLst>
                              <p:par>
                                <p:cTn id="2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000"/>
                            </p:stCondLst>
                            <p:childTnLst>
                              <p:par>
                                <p:cTn id="26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00"/>
                            </p:stCondLst>
                            <p:childTnLst>
                              <p:par>
                                <p:cTn id="2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  <p:bldP spid="44" grpId="0"/>
      <p:bldP spid="44" grpId="1"/>
      <p:bldP spid="45" grpId="0"/>
      <p:bldP spid="45" grpId="1"/>
      <p:bldP spid="46" grpId="0"/>
      <p:bldP spid="46" grpId="1"/>
      <p:bldP spid="47" grpId="0"/>
      <p:bldP spid="50" grpId="0" animBg="1"/>
      <p:bldP spid="50" grpId="1" animBg="1"/>
      <p:bldP spid="51" grpId="0" animBg="1"/>
      <p:bldP spid="51" grpId="1" animBg="1"/>
      <p:bldP spid="4" grpId="0" animBg="1"/>
      <p:bldP spid="4" grpId="1" animBg="1"/>
      <p:bldP spid="4" grpId="2" animBg="1"/>
      <p:bldP spid="4" grpId="3" animBg="1"/>
      <p:bldP spid="40" grpId="0" animBg="1"/>
      <p:bldP spid="40" grpId="1" animBg="1"/>
      <p:bldP spid="40" grpId="2" animBg="1"/>
      <p:bldP spid="40" grpId="3" animBg="1"/>
      <p:bldP spid="49" grpId="0" animBg="1"/>
      <p:bldP spid="49" grpId="1" animBg="1"/>
      <p:bldP spid="49" grpId="2" animBg="1"/>
      <p:bldP spid="49" grpId="3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7" grpId="2" animBg="1"/>
      <p:bldP spid="57" grpId="3" animBg="1"/>
      <p:bldP spid="5" grpId="0" animBg="1"/>
      <p:bldP spid="6" grpId="0" animBg="1"/>
      <p:bldP spid="58" grpId="0" animBg="1"/>
      <p:bldP spid="58" grpId="1" animBg="1"/>
      <p:bldP spid="28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71296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Diatonická stupnice (bílé klávesy)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</p:spPr>
            <p:txBody>
              <a:bodyPr/>
              <a:lstStyle/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	Ale tyto tóny jsou od sebe různě daleko:</a:t>
                </a: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</a:rPr>
                  <a:t>	c	 	d		 e	 f		  g		 a		 h	 c‘</a:t>
                </a:r>
              </a:p>
              <a:p>
                <a:pPr marL="0" indent="0" defTabSz="540000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	24	 :   27	:    30 : 32	  :   36	  :	40	  :	45 : 48</a:t>
                </a:r>
                <a:r>
                  <a:rPr lang="cs-CZ" sz="2800" dirty="0" smtClean="0"/>
                  <a:t> </a:t>
                </a:r>
                <a:r>
                  <a:rPr lang="cs-CZ" sz="2800" dirty="0"/>
                  <a:t>	</a:t>
                </a:r>
                <a:endParaRPr lang="cs-CZ" sz="2800" dirty="0" smtClean="0"/>
              </a:p>
              <a:p>
                <a:pPr marL="0" indent="0" defTabSz="540000">
                  <a:buNone/>
                </a:pPr>
                <a:r>
                  <a:rPr lang="cs-CZ" sz="2800" dirty="0" smtClean="0"/>
                  <a:t>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endParaRPr lang="cs-CZ" sz="2800" dirty="0"/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b="1" dirty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c	cis	d	dis	e	f	fis	g	gis	a	ais	h	c</a:t>
                </a:r>
                <a:r>
                  <a:rPr lang="cs-CZ" sz="2800" dirty="0" smtClean="0"/>
                  <a:t>‘</a:t>
                </a:r>
              </a:p>
              <a:p>
                <a:pPr marL="0" indent="0" defTabSz="540000"/>
                <a:r>
                  <a:rPr lang="cs-CZ" sz="2800" dirty="0" smtClean="0"/>
                  <a:t>Tím je oktáva rozdělena na 12 zhruba stejných půltónů.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  <a:blipFill rotWithShape="0">
                <a:blip r:embed="rId4"/>
                <a:stretch>
                  <a:fillRect l="-688" t="-13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/>
          <p:cNvSpPr/>
          <p:nvPr/>
        </p:nvSpPr>
        <p:spPr>
          <a:xfrm>
            <a:off x="539552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598409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719586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334820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45285" y="2917555"/>
            <a:ext cx="576064" cy="13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5115" y="291755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62999" y="293662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228494" y="292760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7544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35255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613757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218982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765885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3320355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87788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403318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910217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401950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44679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6487408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7030137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50" y="280110"/>
            <a:ext cx="1984623" cy="942696"/>
          </a:xfrm>
          <a:prstGeom prst="rect">
            <a:avLst/>
          </a:prstGeom>
          <a:ln>
            <a:noFill/>
          </a:ln>
        </p:spPr>
      </p:pic>
      <p:sp>
        <p:nvSpPr>
          <p:cNvPr id="29" name="TextovéPole 28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0" name="Ovál 29"/>
          <p:cNvSpPr/>
          <p:nvPr/>
        </p:nvSpPr>
        <p:spPr>
          <a:xfrm>
            <a:off x="3884197" y="750512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147017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370319" y="7517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580357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846986" y="742943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3248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350891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879846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997086" y="46118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4147017" y="75808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4273761" y="45942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368624" y="750512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580356" y="742943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689892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844028" y="747920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4979382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vál 46"/>
          <p:cNvSpPr/>
          <p:nvPr/>
        </p:nvSpPr>
        <p:spPr>
          <a:xfrm>
            <a:off x="5098938" y="739024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vál 47"/>
          <p:cNvSpPr/>
          <p:nvPr/>
        </p:nvSpPr>
        <p:spPr>
          <a:xfrm>
            <a:off x="5252019" y="466317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357754" y="738441"/>
            <a:ext cx="149931" cy="157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48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5- cdefgah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2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2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00"/>
                            </p:stCondLst>
                            <p:childTnLst>
                              <p:par>
                                <p:cTn id="10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700"/>
                            </p:stCondLst>
                            <p:childTnLst>
                              <p:par>
                                <p:cTn id="10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8" dur="1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2- chromat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1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1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10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1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100"/>
                            </p:stCondLst>
                            <p:childTnLst>
                              <p:par>
                                <p:cTn id="16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1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"/>
                            </p:stCondLst>
                            <p:childTnLst>
                              <p:par>
                                <p:cTn id="1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1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"/>
                            </p:stCondLst>
                            <p:childTnLst>
                              <p:par>
                                <p:cTn id="1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1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"/>
                            </p:stCondLst>
                            <p:childTnLst>
                              <p:par>
                                <p:cTn id="19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7100"/>
                            </p:stCondLst>
                            <p:childTnLst>
                              <p:par>
                                <p:cTn id="1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71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100"/>
                            </p:stCondLst>
                            <p:childTnLst>
                              <p:par>
                                <p:cTn id="20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100"/>
                            </p:stCondLst>
                            <p:childTnLst>
                              <p:par>
                                <p:cTn id="2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1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1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1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1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100"/>
                            </p:stCondLst>
                            <p:childTnLst>
                              <p:par>
                                <p:cTn id="22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1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1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110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11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1100"/>
                            </p:stCondLst>
                            <p:childTnLst>
                              <p:par>
                                <p:cTn id="2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2100"/>
                            </p:stCondLst>
                            <p:childTnLst>
                              <p:par>
                                <p:cTn id="2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21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2100"/>
                            </p:stCondLst>
                            <p:childTnLst>
                              <p:par>
                                <p:cTn id="26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4" dur="29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</p:spPr>
            <p:txBody>
              <a:bodyPr/>
              <a:lstStyle/>
              <a:p>
                <a:pPr marL="0" indent="0" defTabSz="540000"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</a:t>
                </a:r>
                <a:r>
                  <a:rPr lang="cs-CZ" altLang="cs-CZ" sz="1800" b="1" dirty="0" smtClean="0"/>
                  <a:t>1,0 : 1,06… : 1,12… : 1,19… : 1,26… : 1,33… : 1,41… : 1,50… : 1,59… : 1,68… : 1,78… : 1,89… : 2,0</a:t>
                </a:r>
              </a:p>
              <a:p>
                <a:pPr marL="0" indent="0" defTabSz="540000" eaLnBrk="1" hangingPunct="1">
                  <a:buNone/>
                </a:pPr>
                <a:r>
                  <a:rPr 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altLang="cs-CZ" sz="2000" b="1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cs-CZ" altLang="cs-CZ" sz="2000" b="1" dirty="0" smtClean="0">
                  <a:latin typeface="Arial" panose="020B0604020202020204" pitchFamily="34" charset="0"/>
                </a:endParaRP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:r>
                  <a:rPr lang="cs-CZ" sz="2800" dirty="0" smtClean="0"/>
                  <a:t>||  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  </a:t>
                </a:r>
                <a:r>
                  <a:rPr lang="cs-CZ" sz="2800" b="1" dirty="0" smtClean="0"/>
                  <a:t>|      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    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</a:t>
                </a:r>
                <a:r>
                  <a:rPr lang="cs-CZ" sz="2800" dirty="0" smtClean="0"/>
                  <a:t> c</a:t>
                </a:r>
                <a:r>
                  <a:rPr lang="cs-CZ" sz="2800" dirty="0"/>
                  <a:t>	cis	</a:t>
                </a:r>
                <a:r>
                  <a:rPr lang="cs-CZ" sz="2800" dirty="0" smtClean="0"/>
                  <a:t> d</a:t>
                </a:r>
                <a:r>
                  <a:rPr lang="cs-CZ" sz="2800" dirty="0"/>
                  <a:t>	dis	</a:t>
                </a:r>
                <a:r>
                  <a:rPr lang="cs-CZ" sz="2800" dirty="0" smtClean="0"/>
                  <a:t>  e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f</a:t>
                </a:r>
                <a:r>
                  <a:rPr lang="cs-CZ" sz="2800" dirty="0"/>
                  <a:t>	fis	</a:t>
                </a:r>
                <a:r>
                  <a:rPr lang="cs-CZ" sz="2800" dirty="0" smtClean="0"/>
                  <a:t> g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gis</a:t>
                </a:r>
                <a:r>
                  <a:rPr lang="cs-CZ" sz="2800" dirty="0"/>
                  <a:t>	a	ais	</a:t>
                </a:r>
                <a:r>
                  <a:rPr lang="cs-CZ" sz="2800" dirty="0" smtClean="0"/>
                  <a:t> h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c‘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  <a:blipFill rotWithShape="0">
                <a:blip r:embed="rId3"/>
                <a:stretch>
                  <a:fillRect l="-677" r="-14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06353"/>
              </p:ext>
            </p:extLst>
          </p:nvPr>
        </p:nvGraphicFramePr>
        <p:xfrm>
          <a:off x="-252542" y="3356993"/>
          <a:ext cx="10513167" cy="327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544"/>
                <a:gridCol w="331544"/>
                <a:gridCol w="469554"/>
                <a:gridCol w="444711"/>
                <a:gridCol w="436015"/>
                <a:gridCol w="506822"/>
                <a:gridCol w="331544"/>
                <a:gridCol w="390054"/>
                <a:gridCol w="331544"/>
                <a:gridCol w="331544"/>
                <a:gridCol w="331544"/>
                <a:gridCol w="331544"/>
                <a:gridCol w="561483"/>
                <a:gridCol w="331544"/>
                <a:gridCol w="650918"/>
                <a:gridCol w="331544"/>
                <a:gridCol w="331544"/>
                <a:gridCol w="621106"/>
                <a:gridCol w="331544"/>
                <a:gridCol w="406202"/>
                <a:gridCol w="331544"/>
                <a:gridCol w="331544"/>
                <a:gridCol w="331544"/>
                <a:gridCol w="390054"/>
                <a:gridCol w="331544"/>
                <a:gridCol w="331544"/>
                <a:gridCol w="331544"/>
              </a:tblGrid>
              <a:tr h="1101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r>
                        <a:rPr lang="cs-CZ" sz="1200" dirty="0" smtClean="0">
                          <a:effectLst/>
                        </a:rPr>
                        <a:t>  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122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10651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12968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kern="0" dirty="0" smtClean="0"/>
              <a:t>Chromatická stupnice</a:t>
            </a:r>
            <a:endParaRPr lang="en-US" kern="0" dirty="0" smtClean="0"/>
          </a:p>
        </p:txBody>
      </p:sp>
      <p:sp>
        <p:nvSpPr>
          <p:cNvPr id="7" name="Ovál 6"/>
          <p:cNvSpPr/>
          <p:nvPr/>
        </p:nvSpPr>
        <p:spPr>
          <a:xfrm>
            <a:off x="780376" y="544209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289211" y="436494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11293" y="544209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83498" y="43881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041883" y="5442092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082173" y="54420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20625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332048" y="544209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021882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663607" y="544208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467138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7887154" y="544407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8894627" y="544208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01753" y="1703157"/>
                <a:ext cx="7992888" cy="396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Rovnoměrné temperování: půltóny přesně stejně velké,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dirty="0" smtClean="0"/>
                  <a:t>. </a:t>
                </a:r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53" y="1703157"/>
                <a:ext cx="7992888" cy="396968"/>
              </a:xfrm>
              <a:prstGeom prst="rect">
                <a:avLst/>
              </a:prstGeom>
              <a:blipFill rotWithShape="0">
                <a:blip r:embed="rId4"/>
                <a:stretch>
                  <a:fillRect l="-686" b="-227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- chromatika xy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2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3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3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4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4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5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6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6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7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7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8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8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9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9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11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11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12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12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288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cs-CZ" sz="5400" dirty="0" smtClean="0"/>
              <a:t>Děkuji za pozornost</a:t>
            </a:r>
            <a:endParaRPr lang="cs-CZ" sz="5400" dirty="0"/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>
          <a:xfrm>
            <a:off x="2951820" y="2348880"/>
            <a:ext cx="3240360" cy="403247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cs-CZ" altLang="cs-CZ" sz="30000" dirty="0" smtClean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32662" y="2276872"/>
            <a:ext cx="8856983" cy="4653136"/>
          </a:xfrm>
        </p:spPr>
        <p:txBody>
          <a:bodyPr/>
          <a:lstStyle/>
          <a:p>
            <a:pPr marL="0" indent="0" defTabSz="540000" eaLnBrk="1" hangingPunct="1">
              <a:buFont typeface="Wingdings" panose="05000000000000000000" pitchFamily="2" charset="2"/>
              <a:buNone/>
            </a:pPr>
            <a:endParaRPr lang="en-US" altLang="cs-CZ" sz="8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28876"/>
              </p:ext>
            </p:extLst>
          </p:nvPr>
        </p:nvGraphicFramePr>
        <p:xfrm>
          <a:off x="564710" y="2276872"/>
          <a:ext cx="7992886" cy="3241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64"/>
                <a:gridCol w="252064"/>
                <a:gridCol w="356990"/>
                <a:gridCol w="338103"/>
                <a:gridCol w="331491"/>
                <a:gridCol w="385323"/>
                <a:gridCol w="252064"/>
                <a:gridCol w="296549"/>
                <a:gridCol w="252064"/>
                <a:gridCol w="252064"/>
                <a:gridCol w="252064"/>
                <a:gridCol w="252064"/>
                <a:gridCol w="426880"/>
                <a:gridCol w="252064"/>
                <a:gridCol w="494876"/>
                <a:gridCol w="252064"/>
                <a:gridCol w="252064"/>
                <a:gridCol w="472211"/>
                <a:gridCol w="252064"/>
                <a:gridCol w="308826"/>
                <a:gridCol w="252064"/>
                <a:gridCol w="252064"/>
                <a:gridCol w="252064"/>
                <a:gridCol w="296549"/>
                <a:gridCol w="252064"/>
                <a:gridCol w="252064"/>
                <a:gridCol w="252064"/>
              </a:tblGrid>
              <a:tr h="8031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005907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718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353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1074" y="620688"/>
            <a:ext cx="8867323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 smtClean="0"/>
              <a:t>Kde se vzaly bílé klávesy</a:t>
            </a:r>
            <a:br>
              <a:rPr lang="cs-CZ" dirty="0" smtClean="0"/>
            </a:br>
            <a:r>
              <a:rPr lang="cs-CZ" dirty="0" smtClean="0"/>
              <a:t>na </a:t>
            </a:r>
            <a:r>
              <a:rPr lang="cs-CZ" dirty="0" err="1" smtClean="0"/>
              <a:t>piáně</a:t>
            </a:r>
            <a:r>
              <a:rPr lang="cs-CZ" dirty="0" smtClean="0"/>
              <a:t>?</a:t>
            </a:r>
            <a:endParaRPr lang="en-US" kern="0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2123728" y="58052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A co jsou ty černé?</a:t>
            </a:r>
            <a:endParaRPr lang="cs-CZ" sz="4400" b="1" dirty="0"/>
          </a:p>
        </p:txBody>
      </p:sp>
      <p:sp>
        <p:nvSpPr>
          <p:cNvPr id="8" name="Ovál 7"/>
          <p:cNvSpPr/>
          <p:nvPr/>
        </p:nvSpPr>
        <p:spPr>
          <a:xfrm>
            <a:off x="1321885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29508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06692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785592" y="50804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758791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766910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757151" y="507681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521489" y="507680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575886" y="321297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587062" y="3212975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211960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31148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342324" y="32129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884368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CD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2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2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2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2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- c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1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1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1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1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Základy z hudby: tón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7744601" cy="36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Hudba používá tóny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je pravidelné kmitání.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má určitou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výšku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popsanou frekvencí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určuje, kolik kmitů proběhne za sekundu.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Komorní „a“ má 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440 Hz, tedy 440 kmitů/s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000 Hz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200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valčí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8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8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9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- komorni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- 10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6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- 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Interval = vzdálenost 2 tónů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8788210" cy="3600400"/>
          </a:xfrm>
        </p:spPr>
        <p:txBody>
          <a:bodyPr/>
          <a:lstStyle/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Dva tóny tvoří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(kvarta „hoří)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poměr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frekvencí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nikoli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‘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Například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poměr 1:2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jako oktávu,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2:3 jako kvintu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3:4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kvartu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podobně. Uslyšíme o nich i dále.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0 inter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 Cc cc' c'c'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2 CG c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3 CF c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6506" y="260648"/>
            <a:ext cx="443098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Interval „oktáva“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403648"/>
            <a:ext cx="7931150" cy="4761656"/>
          </a:xfrm>
        </p:spPr>
        <p:txBody>
          <a:bodyPr/>
          <a:lstStyle/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Dvojnásobná frekvence („stejný tón“ A)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  55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110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220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440 Hz   a‘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880 Hz   a‘‘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1 760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3 520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a‘‘‘‘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- 55-3520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Vyšší harmonické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6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Poslyšme tón s </a:t>
                </a:r>
                <a:r>
                  <a:rPr lang="cs-CZ" altLang="cs-CZ" sz="2800" b="1" i="1" dirty="0" smtClean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200 Hz a jeho násobky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28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Intervaly mezi tóny se postupně zmenšují</a:t>
                </a:r>
              </a:p>
              <a:p>
                <a:pPr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(podíly frekvencí tónů klesají: </a:t>
                </a:r>
                <a:r>
                  <a:rPr lang="cs-CZ" sz="2800" dirty="0" smtClean="0">
                    <a:latin typeface="Times New Roman" panose="02020603050405020304" pitchFamily="18" charset="0"/>
                    <a:ea typeface="PMingLiU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</a:t>
                </a:r>
                <a:r>
                  <a:rPr lang="cs-CZ" sz="2800" dirty="0" smtClean="0">
                    <a:effectLst/>
                    <a:latin typeface="Times New Roman" panose="02020603050405020304" pitchFamily="18" charset="0"/>
                    <a:ea typeface="PMingLiU"/>
                  </a:rPr>
                  <a:t>)</a:t>
                </a: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frekvence jsou celistvé násobky základní frekvence </a:t>
                </a:r>
                <a:r>
                  <a:rPr lang="cs-CZ" altLang="cs-CZ" sz="28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 Hz (</a:t>
                </a:r>
                <a:r>
                  <a:rPr lang="cs-CZ" altLang="cs-CZ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endParaRPr lang="en-US" altLang="cs-CZ" sz="2800" dirty="0" smtClean="0"/>
              </a:p>
            </p:txBody>
          </p:sp>
        </mc:Choice>
        <mc:Fallback xmlns="">
          <p:sp>
            <p:nvSpPr>
              <p:cNvPr id="62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  <a:blipFill rotWithShape="0">
                <a:blip r:embed="rId3"/>
                <a:stretch>
                  <a:fillRect l="-15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476153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32168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84377" y="223068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40392" y="221777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12160" y="220486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956376" y="39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56376" y="300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- 200az1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Hezké intervaly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3"/>
            <a:ext cx="7432080" cy="417195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 zní hezky a co nehezky (a proč)?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Porovnejme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 tóny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které jsme právě poznali: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Hz</a:t>
            </a:r>
            <a:b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Prvních šest vyšších harmonických zní spolu docela příjemně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Konkrétně: tóny 4 + 5 + 6 vytvářejí tzv. „durový kvintakord“. Na něm založíme další postup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1560204" y="255712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52077" y="2550813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23928" y="256490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88" y="256490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78143" y="257899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 oskl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1- Ggd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Plán postupu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2"/>
            <a:ext cx="7432080" cy="482002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Vyjdeme z jednoho kvintakordu; nazveme ho „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tónika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Máme tak první tři tóny.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Nad něj přistavíme další kvintakord;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„dominanta“,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Přibyly dva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tóny.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Poslední kvintakord postavíme naopak dolů, pod tóniku; bude to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„subdominanta“,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Přibyly dva tóny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Máme nyní celkem 7 tónů, a podíváme se na jejich frekvence – na intervaly, které tvoří.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Zahajujeme tónikou.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cs-CZ" altLang="cs-CZ" sz="28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793"/>
            <a:ext cx="1141932" cy="5760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60" y="292793"/>
            <a:ext cx="1141932" cy="5760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96" y="292793"/>
            <a:ext cx="1141932" cy="576064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3975544" y="582002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4284286" y="577061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4608152" y="574413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4608152" y="716269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4929828" y="72087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Ovál 17"/>
          <p:cNvSpPr/>
          <p:nvPr/>
        </p:nvSpPr>
        <p:spPr>
          <a:xfrm>
            <a:off x="5289501" y="71626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3296885" y="717960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Ovál 19"/>
          <p:cNvSpPr/>
          <p:nvPr/>
        </p:nvSpPr>
        <p:spPr>
          <a:xfrm>
            <a:off x="3638997" y="706514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Ovál 20"/>
          <p:cNvSpPr/>
          <p:nvPr/>
        </p:nvSpPr>
        <p:spPr>
          <a:xfrm>
            <a:off x="3974884" y="716268"/>
            <a:ext cx="92400" cy="1118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6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7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7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7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73a FAce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7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2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Frekvence tónů z akordů T, D, S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79548" y="1700808"/>
            <a:ext cx="7931150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S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– c 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(4  :  5  :  6)</a:t>
            </a:r>
            <a:r>
              <a:rPr lang="cs-CZ" altLang="cs-CZ" dirty="0" smtClean="0">
                <a:latin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Abychom mohli porovnat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navzájem,</a:t>
            </a: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vynásobíme trojice postupně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4	          	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6	 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9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(16 : 20 : 24) (24 : 30 : 36)(36 : 45 : 54)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7 různých tónů s poměrem frekvencí</a:t>
            </a:r>
            <a:endParaRPr lang="cs-CZ" altLang="cs-CZ" sz="2800" b="1" dirty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16 : 20 : </a:t>
            </a:r>
            <a:r>
              <a:rPr lang="cs-CZ" altLang="cs-CZ" sz="2800" dirty="0" smtClean="0">
                <a:latin typeface="Arial" panose="020B0604020202020204" pitchFamily="34" charset="0"/>
              </a:rPr>
              <a:t>24 </a:t>
            </a:r>
            <a:r>
              <a:rPr lang="cs-CZ" altLang="cs-CZ" sz="2800" dirty="0">
                <a:latin typeface="Arial" panose="020B0604020202020204" pitchFamily="34" charset="0"/>
              </a:rPr>
              <a:t>: 30 : </a:t>
            </a:r>
            <a:r>
              <a:rPr lang="cs-CZ" altLang="cs-CZ" sz="2800" dirty="0" smtClean="0">
                <a:latin typeface="Arial" panose="020B0604020202020204" pitchFamily="34" charset="0"/>
              </a:rPr>
              <a:t>36 </a:t>
            </a:r>
            <a:r>
              <a:rPr lang="cs-CZ" altLang="cs-CZ" sz="2800" dirty="0">
                <a:latin typeface="Arial" panose="020B0604020202020204" pitchFamily="34" charset="0"/>
              </a:rPr>
              <a:t>: 45 : 54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3510" y="1717997"/>
            <a:ext cx="65565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 smtClean="0">
                <a:latin typeface="Arial" panose="020B0604020202020204" pitchFamily="34" charset="0"/>
              </a:rPr>
              <a:t>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T</a:t>
            </a:r>
            <a:r>
              <a:rPr lang="cs-CZ" altLang="cs-CZ" sz="2800" dirty="0" smtClean="0">
                <a:latin typeface="Arial" panose="020B0604020202020204" pitchFamily="34" charset="0"/>
              </a:rPr>
              <a:t>				(název)</a:t>
            </a:r>
          </a:p>
          <a:p>
            <a:r>
              <a:rPr lang="cs-CZ" altLang="cs-CZ" sz="2800" dirty="0" smtClean="0">
                <a:latin typeface="Arial" panose="020B0604020202020204" pitchFamily="34" charset="0"/>
              </a:rPr>
              <a:t> c  – e –  g				(tóny)	 </a:t>
            </a:r>
            <a:r>
              <a:rPr lang="cs-CZ" altLang="cs-CZ" sz="4400" dirty="0">
                <a:latin typeface="Arial" panose="020B0604020202020204" pitchFamily="34" charset="0"/>
              </a:rPr>
              <a:t/>
            </a:r>
            <a:br>
              <a:rPr lang="cs-CZ" altLang="cs-CZ" sz="44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			</a:t>
            </a:r>
            <a:r>
              <a:rPr lang="cs-CZ" altLang="cs-CZ" sz="3200" dirty="0" smtClean="0">
                <a:latin typeface="Arial" panose="020B0604020202020204" pitchFamily="34" charset="0"/>
              </a:rPr>
              <a:t>	</a:t>
            </a:r>
            <a:r>
              <a:rPr lang="cs-CZ" altLang="cs-CZ" sz="2800" dirty="0" smtClean="0">
                <a:latin typeface="Arial" panose="020B0604020202020204" pitchFamily="34" charset="0"/>
              </a:rPr>
              <a:t>(poměry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</a:p>
          <a:p>
            <a:endParaRPr lang="cs-CZ" altLang="cs-CZ" sz="2800" dirty="0" smtClean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16016" y="1700808"/>
            <a:ext cx="22322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D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g  – h –  d</a:t>
            </a:r>
            <a:r>
              <a:rPr lang="cs-CZ" altLang="cs-CZ" sz="2800" dirty="0">
                <a:latin typeface="Arial" panose="020B0604020202020204" pitchFamily="34" charset="0"/>
              </a:rPr>
              <a:t>‘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  <a:r>
              <a:rPr lang="cs-CZ" altLang="cs-CZ" sz="3200" dirty="0" smtClean="0"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29" name="Ovál 28"/>
          <p:cNvSpPr/>
          <p:nvPr/>
        </p:nvSpPr>
        <p:spPr>
          <a:xfrm>
            <a:off x="2879138" y="2621535"/>
            <a:ext cx="184128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539070" y="2622078"/>
            <a:ext cx="213301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230098" y="2628749"/>
            <a:ext cx="204467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272813" y="2604779"/>
            <a:ext cx="21643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912292" y="2604779"/>
            <a:ext cx="20597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615121" y="2604779"/>
            <a:ext cx="216429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2318147" y="2584350"/>
            <a:ext cx="167824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922054" y="2578531"/>
            <a:ext cx="157687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1610803" y="2585554"/>
            <a:ext cx="175742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155408" y="2191416"/>
            <a:ext cx="1082879" cy="47756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2063250" y="4634076"/>
            <a:ext cx="1301838" cy="6543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250132" y="4647741"/>
            <a:ext cx="1301838" cy="6543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2159849" y="2113955"/>
            <a:ext cx="1082879" cy="5075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8194674" y="-359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>
            <a:off x="3467506" y="1753748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500012" y="1749879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1466496" y="1760781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11560" y="2699667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55"/>
          <p:cNvSpPr/>
          <p:nvPr/>
        </p:nvSpPr>
        <p:spPr>
          <a:xfrm>
            <a:off x="621095" y="4736404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1245432" y="4194358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271639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72593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335026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/>
          <p:cNvSpPr/>
          <p:nvPr/>
        </p:nvSpPr>
        <p:spPr>
          <a:xfrm>
            <a:off x="478834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479788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542221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8194674" y="-1873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9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9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16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6" grpId="0" animBg="1"/>
      <p:bldP spid="40" grpId="0" animBg="1"/>
      <p:bldP spid="42" grpId="0" animBg="1"/>
      <p:bldP spid="43" grpId="0" animBg="1"/>
      <p:bldP spid="45" grpId="0"/>
      <p:bldP spid="33" grpId="0" animBg="1"/>
      <p:bldP spid="33" grpId="1" animBg="1"/>
      <p:bldP spid="49" grpId="0" animBg="1"/>
      <p:bldP spid="49" grpId="1" animBg="1"/>
      <p:bldP spid="54" grpId="0" animBg="1"/>
      <p:bldP spid="54" grpId="1" animBg="1"/>
      <p:bldP spid="41" grpId="0" animBg="1"/>
      <p:bldP spid="4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51" grpId="0"/>
      <p:bldP spid="51" grpId="1"/>
    </p:bldLst>
  </p:timing>
</p:sld>
</file>

<file path=ppt/theme/theme1.xml><?xml version="1.0" encoding="utf-8"?>
<a:theme xmlns:a="http://schemas.openxmlformats.org/drawingml/2006/main" name="sakura2">
  <a:themeElements>
    <a:clrScheme name="sakura2 2">
      <a:dk1>
        <a:srgbClr val="000000"/>
      </a:dk1>
      <a:lt1>
        <a:srgbClr val="7ABEEC"/>
      </a:lt1>
      <a:dk2>
        <a:srgbClr val="FFFFFF"/>
      </a:dk2>
      <a:lt2>
        <a:srgbClr val="2C8DE6"/>
      </a:lt2>
      <a:accent1>
        <a:srgbClr val="FFE5EE"/>
      </a:accent1>
      <a:accent2>
        <a:srgbClr val="FFBBD3"/>
      </a:accent2>
      <a:accent3>
        <a:srgbClr val="BEDBF4"/>
      </a:accent3>
      <a:accent4>
        <a:srgbClr val="000000"/>
      </a:accent4>
      <a:accent5>
        <a:srgbClr val="FFF0F5"/>
      </a:accent5>
      <a:accent6>
        <a:srgbClr val="E7A9BF"/>
      </a:accent6>
      <a:hlink>
        <a:srgbClr val="BD7E3F"/>
      </a:hlink>
      <a:folHlink>
        <a:srgbClr val="624120"/>
      </a:folHlink>
    </a:clrScheme>
    <a:fontScheme name="sakura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kura2 1">
        <a:dk1>
          <a:srgbClr val="000000"/>
        </a:dk1>
        <a:lt1>
          <a:srgbClr val="3E98FA"/>
        </a:lt1>
        <a:dk2>
          <a:srgbClr val="F4F3D9"/>
        </a:dk2>
        <a:lt2>
          <a:srgbClr val="02244A"/>
        </a:lt2>
        <a:accent1>
          <a:srgbClr val="FFE5EE"/>
        </a:accent1>
        <a:accent2>
          <a:srgbClr val="FFBBD3"/>
        </a:accent2>
        <a:accent3>
          <a:srgbClr val="AFCAFC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C08142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2">
        <a:dk1>
          <a:srgbClr val="000000"/>
        </a:dk1>
        <a:lt1>
          <a:srgbClr val="7ABEEC"/>
        </a:lt1>
        <a:dk2>
          <a:srgbClr val="FFFFFF"/>
        </a:dk2>
        <a:lt2>
          <a:srgbClr val="2C8DE6"/>
        </a:lt2>
        <a:accent1>
          <a:srgbClr val="FFE5EE"/>
        </a:accent1>
        <a:accent2>
          <a:srgbClr val="FFBBD3"/>
        </a:accent2>
        <a:accent3>
          <a:srgbClr val="BEDBF4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BD7E3F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4">
        <a:dk1>
          <a:srgbClr val="2B2B43"/>
        </a:dk1>
        <a:lt1>
          <a:srgbClr val="A5A4C2"/>
        </a:lt1>
        <a:dk2>
          <a:srgbClr val="FCFBD1"/>
        </a:dk2>
        <a:lt2>
          <a:srgbClr val="454464"/>
        </a:lt2>
        <a:accent1>
          <a:srgbClr val="DEDB9A"/>
        </a:accent1>
        <a:accent2>
          <a:srgbClr val="B0B375"/>
        </a:accent2>
        <a:accent3>
          <a:srgbClr val="CFCFDD"/>
        </a:accent3>
        <a:accent4>
          <a:srgbClr val="232338"/>
        </a:accent4>
        <a:accent5>
          <a:srgbClr val="ECEACA"/>
        </a:accent5>
        <a:accent6>
          <a:srgbClr val="9FA269"/>
        </a:accent6>
        <a:hlink>
          <a:srgbClr val="BA8B4C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5">
        <a:dk1>
          <a:srgbClr val="242438"/>
        </a:dk1>
        <a:lt1>
          <a:srgbClr val="DFDFE9"/>
        </a:lt1>
        <a:dk2>
          <a:srgbClr val="605F8D"/>
        </a:dk2>
        <a:lt2>
          <a:srgbClr val="A5A4C2"/>
        </a:lt2>
        <a:accent1>
          <a:srgbClr val="FFFEE5"/>
        </a:accent1>
        <a:accent2>
          <a:srgbClr val="ECE9A8"/>
        </a:accent2>
        <a:accent3>
          <a:srgbClr val="ECECF2"/>
        </a:accent3>
        <a:accent4>
          <a:srgbClr val="1D1D2E"/>
        </a:accent4>
        <a:accent5>
          <a:srgbClr val="FFFEF0"/>
        </a:accent5>
        <a:accent6>
          <a:srgbClr val="D6D398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6">
        <a:dk1>
          <a:srgbClr val="242438"/>
        </a:dk1>
        <a:lt1>
          <a:srgbClr val="CBE5F7"/>
        </a:lt1>
        <a:dk2>
          <a:srgbClr val="1460A6"/>
        </a:dk2>
        <a:lt2>
          <a:srgbClr val="74B4EE"/>
        </a:lt2>
        <a:accent1>
          <a:srgbClr val="FFFCC9"/>
        </a:accent1>
        <a:accent2>
          <a:srgbClr val="DFDDAD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CAC89C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7">
        <a:dk1>
          <a:srgbClr val="242438"/>
        </a:dk1>
        <a:lt1>
          <a:srgbClr val="CBE5F7"/>
        </a:lt1>
        <a:dk2>
          <a:srgbClr val="1460A6"/>
        </a:dk2>
        <a:lt2>
          <a:srgbClr val="7DE3E5"/>
        </a:lt2>
        <a:accent1>
          <a:srgbClr val="FFFCC9"/>
        </a:accent1>
        <a:accent2>
          <a:srgbClr val="F6BF9A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DFAD8B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SAKURA2</Template>
  <TotalTime>2496</TotalTime>
  <Words>458</Words>
  <Application>Microsoft Office PowerPoint</Application>
  <PresentationFormat>Předvádění na obrazovce (4:3)</PresentationFormat>
  <Paragraphs>305</Paragraphs>
  <Slides>13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5" baseType="lpstr">
      <vt:lpstr>Algerian</vt:lpstr>
      <vt:lpstr>Arial</vt:lpstr>
      <vt:lpstr>Arial Black</vt:lpstr>
      <vt:lpstr>Arial Narrow</vt:lpstr>
      <vt:lpstr>Book Antiqua</vt:lpstr>
      <vt:lpstr>Calibri</vt:lpstr>
      <vt:lpstr>Cambria Math</vt:lpstr>
      <vt:lpstr>PMingLiU</vt:lpstr>
      <vt:lpstr>Symbol</vt:lpstr>
      <vt:lpstr>Times New Roman</vt:lpstr>
      <vt:lpstr>Wingdings</vt:lpstr>
      <vt:lpstr>sakura2</vt:lpstr>
      <vt:lpstr>Proč nepravidelné: 2 + 3 ? J. Obdržálek</vt:lpstr>
      <vt:lpstr>Prezentace aplikace PowerPoint</vt:lpstr>
      <vt:lpstr>Základy z hudby: tón</vt:lpstr>
      <vt:lpstr>Interval = vzdálenost 2 tónů</vt:lpstr>
      <vt:lpstr>Interval „oktáva“</vt:lpstr>
      <vt:lpstr>Vyšší harmonické</vt:lpstr>
      <vt:lpstr>Hezké intervaly</vt:lpstr>
      <vt:lpstr>Plán postupu</vt:lpstr>
      <vt:lpstr>Frekvence tónů z akordů T, D, S</vt:lpstr>
      <vt:lpstr>Vše do jedné oktávy, c(24)-c‘(48)</vt:lpstr>
      <vt:lpstr>Diatonická stupnice (bílé klávesy)</vt:lpstr>
      <vt:lpstr>Prezentace aplikace PowerPoint</vt:lpstr>
      <vt:lpstr>Děkuji za pozornost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Obdrzalek</dc:creator>
  <cp:lastModifiedBy>Jan Obdrzalek</cp:lastModifiedBy>
  <cp:revision>181</cp:revision>
  <dcterms:created xsi:type="dcterms:W3CDTF">2012-11-04T18:18:22Z</dcterms:created>
  <dcterms:modified xsi:type="dcterms:W3CDTF">2017-02-16T13:50:40Z</dcterms:modified>
</cp:coreProperties>
</file>