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70" r:id="rId3"/>
    <p:sldId id="271" r:id="rId4"/>
    <p:sldId id="277" r:id="rId5"/>
    <p:sldId id="258" r:id="rId6"/>
    <p:sldId id="269" r:id="rId7"/>
    <p:sldId id="272" r:id="rId8"/>
    <p:sldId id="265" r:id="rId9"/>
    <p:sldId id="273" r:id="rId10"/>
    <p:sldId id="266" r:id="rId11"/>
    <p:sldId id="267" r:id="rId12"/>
    <p:sldId id="264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77" autoAdjust="0"/>
  </p:normalViewPr>
  <p:slideViewPr>
    <p:cSldViewPr>
      <p:cViewPr varScale="1">
        <p:scale>
          <a:sx n="55" d="100"/>
          <a:sy n="55" d="100"/>
        </p:scale>
        <p:origin x="10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616C2-EBD3-4310-807E-81028ED2D342}" type="datetimeFigureOut">
              <a:rPr lang="cs-CZ" smtClean="0"/>
              <a:t>15.02.2017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78B7-387B-4820-A2FE-5410560BE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11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06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8.emf"/><Relationship Id="rId21" Type="http://schemas.openxmlformats.org/officeDocument/2006/relationships/image" Target="../media/image192.emf"/><Relationship Id="rId42" Type="http://schemas.openxmlformats.org/officeDocument/2006/relationships/image" Target="../media/image213.emf"/><Relationship Id="rId63" Type="http://schemas.openxmlformats.org/officeDocument/2006/relationships/image" Target="../media/image234.emf"/><Relationship Id="rId84" Type="http://schemas.openxmlformats.org/officeDocument/2006/relationships/image" Target="../media/image255.emf"/><Relationship Id="rId138" Type="http://schemas.openxmlformats.org/officeDocument/2006/relationships/image" Target="../media/image309.emf"/><Relationship Id="rId159" Type="http://schemas.openxmlformats.org/officeDocument/2006/relationships/image" Target="../media/image330.emf"/><Relationship Id="rId170" Type="http://schemas.openxmlformats.org/officeDocument/2006/relationships/image" Target="../media/image341.emf"/><Relationship Id="rId107" Type="http://schemas.openxmlformats.org/officeDocument/2006/relationships/image" Target="../media/image278.emf"/><Relationship Id="rId11" Type="http://schemas.openxmlformats.org/officeDocument/2006/relationships/image" Target="../media/image182.emf"/><Relationship Id="rId32" Type="http://schemas.openxmlformats.org/officeDocument/2006/relationships/image" Target="../media/image203.emf"/><Relationship Id="rId53" Type="http://schemas.openxmlformats.org/officeDocument/2006/relationships/image" Target="../media/image224.emf"/><Relationship Id="rId74" Type="http://schemas.openxmlformats.org/officeDocument/2006/relationships/image" Target="../media/image245.emf"/><Relationship Id="rId128" Type="http://schemas.openxmlformats.org/officeDocument/2006/relationships/image" Target="../media/image299.emf"/><Relationship Id="rId149" Type="http://schemas.openxmlformats.org/officeDocument/2006/relationships/image" Target="../media/image320.emf"/><Relationship Id="rId5" Type="http://schemas.openxmlformats.org/officeDocument/2006/relationships/image" Target="../media/image176.emf"/><Relationship Id="rId95" Type="http://schemas.openxmlformats.org/officeDocument/2006/relationships/image" Target="../media/image266.emf"/><Relationship Id="rId160" Type="http://schemas.openxmlformats.org/officeDocument/2006/relationships/image" Target="../media/image331.emf"/><Relationship Id="rId22" Type="http://schemas.openxmlformats.org/officeDocument/2006/relationships/image" Target="../media/image193.emf"/><Relationship Id="rId43" Type="http://schemas.openxmlformats.org/officeDocument/2006/relationships/image" Target="../media/image214.emf"/><Relationship Id="rId64" Type="http://schemas.openxmlformats.org/officeDocument/2006/relationships/image" Target="../media/image235.emf"/><Relationship Id="rId118" Type="http://schemas.openxmlformats.org/officeDocument/2006/relationships/image" Target="../media/image289.emf"/><Relationship Id="rId139" Type="http://schemas.openxmlformats.org/officeDocument/2006/relationships/image" Target="../media/image310.emf"/><Relationship Id="rId85" Type="http://schemas.openxmlformats.org/officeDocument/2006/relationships/image" Target="../media/image256.emf"/><Relationship Id="rId150" Type="http://schemas.openxmlformats.org/officeDocument/2006/relationships/image" Target="../media/image321.emf"/><Relationship Id="rId171" Type="http://schemas.openxmlformats.org/officeDocument/2006/relationships/image" Target="../media/image342.emf"/><Relationship Id="rId12" Type="http://schemas.openxmlformats.org/officeDocument/2006/relationships/image" Target="../media/image183.emf"/><Relationship Id="rId33" Type="http://schemas.openxmlformats.org/officeDocument/2006/relationships/image" Target="../media/image204.emf"/><Relationship Id="rId108" Type="http://schemas.openxmlformats.org/officeDocument/2006/relationships/image" Target="../media/image279.emf"/><Relationship Id="rId129" Type="http://schemas.openxmlformats.org/officeDocument/2006/relationships/image" Target="../media/image300.emf"/><Relationship Id="rId54" Type="http://schemas.openxmlformats.org/officeDocument/2006/relationships/image" Target="../media/image225.emf"/><Relationship Id="rId75" Type="http://schemas.openxmlformats.org/officeDocument/2006/relationships/image" Target="../media/image246.emf"/><Relationship Id="rId96" Type="http://schemas.openxmlformats.org/officeDocument/2006/relationships/image" Target="../media/image267.emf"/><Relationship Id="rId140" Type="http://schemas.openxmlformats.org/officeDocument/2006/relationships/image" Target="../media/image311.emf"/><Relationship Id="rId161" Type="http://schemas.openxmlformats.org/officeDocument/2006/relationships/image" Target="../media/image3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7.emf"/><Relationship Id="rId23" Type="http://schemas.openxmlformats.org/officeDocument/2006/relationships/image" Target="../media/image194.emf"/><Relationship Id="rId28" Type="http://schemas.openxmlformats.org/officeDocument/2006/relationships/image" Target="../media/image199.emf"/><Relationship Id="rId49" Type="http://schemas.openxmlformats.org/officeDocument/2006/relationships/image" Target="../media/image220.emf"/><Relationship Id="rId114" Type="http://schemas.openxmlformats.org/officeDocument/2006/relationships/image" Target="../media/image285.emf"/><Relationship Id="rId119" Type="http://schemas.openxmlformats.org/officeDocument/2006/relationships/image" Target="../media/image290.emf"/><Relationship Id="rId44" Type="http://schemas.openxmlformats.org/officeDocument/2006/relationships/image" Target="../media/image215.emf"/><Relationship Id="rId60" Type="http://schemas.openxmlformats.org/officeDocument/2006/relationships/image" Target="../media/image231.emf"/><Relationship Id="rId65" Type="http://schemas.openxmlformats.org/officeDocument/2006/relationships/image" Target="../media/image236.emf"/><Relationship Id="rId81" Type="http://schemas.openxmlformats.org/officeDocument/2006/relationships/image" Target="../media/image252.emf"/><Relationship Id="rId86" Type="http://schemas.openxmlformats.org/officeDocument/2006/relationships/image" Target="../media/image257.emf"/><Relationship Id="rId130" Type="http://schemas.openxmlformats.org/officeDocument/2006/relationships/image" Target="../media/image301.emf"/><Relationship Id="rId135" Type="http://schemas.openxmlformats.org/officeDocument/2006/relationships/image" Target="../media/image306.emf"/><Relationship Id="rId151" Type="http://schemas.openxmlformats.org/officeDocument/2006/relationships/image" Target="../media/image322.emf"/><Relationship Id="rId156" Type="http://schemas.openxmlformats.org/officeDocument/2006/relationships/image" Target="../media/image327.emf"/><Relationship Id="rId172" Type="http://schemas.openxmlformats.org/officeDocument/2006/relationships/image" Target="../media/image343.emf"/><Relationship Id="rId13" Type="http://schemas.openxmlformats.org/officeDocument/2006/relationships/image" Target="../media/image184.emf"/><Relationship Id="rId18" Type="http://schemas.openxmlformats.org/officeDocument/2006/relationships/image" Target="../media/image189.emf"/><Relationship Id="rId39" Type="http://schemas.openxmlformats.org/officeDocument/2006/relationships/image" Target="../media/image210.emf"/><Relationship Id="rId109" Type="http://schemas.openxmlformats.org/officeDocument/2006/relationships/image" Target="../media/image280.emf"/><Relationship Id="rId34" Type="http://schemas.openxmlformats.org/officeDocument/2006/relationships/image" Target="../media/image205.emf"/><Relationship Id="rId50" Type="http://schemas.openxmlformats.org/officeDocument/2006/relationships/image" Target="../media/image221.emf"/><Relationship Id="rId55" Type="http://schemas.openxmlformats.org/officeDocument/2006/relationships/image" Target="../media/image226.emf"/><Relationship Id="rId76" Type="http://schemas.openxmlformats.org/officeDocument/2006/relationships/image" Target="../media/image247.emf"/><Relationship Id="rId97" Type="http://schemas.openxmlformats.org/officeDocument/2006/relationships/image" Target="../media/image268.emf"/><Relationship Id="rId104" Type="http://schemas.openxmlformats.org/officeDocument/2006/relationships/image" Target="../media/image275.emf"/><Relationship Id="rId120" Type="http://schemas.openxmlformats.org/officeDocument/2006/relationships/image" Target="../media/image291.emf"/><Relationship Id="rId125" Type="http://schemas.openxmlformats.org/officeDocument/2006/relationships/image" Target="../media/image296.emf"/><Relationship Id="rId141" Type="http://schemas.openxmlformats.org/officeDocument/2006/relationships/image" Target="../media/image312.emf"/><Relationship Id="rId146" Type="http://schemas.openxmlformats.org/officeDocument/2006/relationships/image" Target="../media/image317.emf"/><Relationship Id="rId167" Type="http://schemas.openxmlformats.org/officeDocument/2006/relationships/image" Target="../media/image338.emf"/><Relationship Id="rId7" Type="http://schemas.openxmlformats.org/officeDocument/2006/relationships/image" Target="../media/image178.emf"/><Relationship Id="rId71" Type="http://schemas.openxmlformats.org/officeDocument/2006/relationships/image" Target="../media/image242.emf"/><Relationship Id="rId92" Type="http://schemas.openxmlformats.org/officeDocument/2006/relationships/image" Target="../media/image263.emf"/><Relationship Id="rId162" Type="http://schemas.openxmlformats.org/officeDocument/2006/relationships/image" Target="../media/image333.emf"/><Relationship Id="rId2" Type="http://schemas.openxmlformats.org/officeDocument/2006/relationships/image" Target="../media/image173.emf"/><Relationship Id="rId29" Type="http://schemas.openxmlformats.org/officeDocument/2006/relationships/image" Target="../media/image200.emf"/><Relationship Id="rId24" Type="http://schemas.openxmlformats.org/officeDocument/2006/relationships/image" Target="../media/image195.emf"/><Relationship Id="rId40" Type="http://schemas.openxmlformats.org/officeDocument/2006/relationships/image" Target="../media/image211.emf"/><Relationship Id="rId45" Type="http://schemas.openxmlformats.org/officeDocument/2006/relationships/image" Target="../media/image216.emf"/><Relationship Id="rId66" Type="http://schemas.openxmlformats.org/officeDocument/2006/relationships/image" Target="../media/image237.emf"/><Relationship Id="rId87" Type="http://schemas.openxmlformats.org/officeDocument/2006/relationships/image" Target="../media/image258.emf"/><Relationship Id="rId110" Type="http://schemas.openxmlformats.org/officeDocument/2006/relationships/image" Target="../media/image281.emf"/><Relationship Id="rId115" Type="http://schemas.openxmlformats.org/officeDocument/2006/relationships/image" Target="../media/image286.emf"/><Relationship Id="rId131" Type="http://schemas.openxmlformats.org/officeDocument/2006/relationships/image" Target="../media/image302.emf"/><Relationship Id="rId136" Type="http://schemas.openxmlformats.org/officeDocument/2006/relationships/image" Target="../media/image307.emf"/><Relationship Id="rId157" Type="http://schemas.openxmlformats.org/officeDocument/2006/relationships/image" Target="../media/image328.emf"/><Relationship Id="rId61" Type="http://schemas.openxmlformats.org/officeDocument/2006/relationships/image" Target="../media/image232.emf"/><Relationship Id="rId82" Type="http://schemas.openxmlformats.org/officeDocument/2006/relationships/image" Target="../media/image253.emf"/><Relationship Id="rId152" Type="http://schemas.openxmlformats.org/officeDocument/2006/relationships/image" Target="../media/image323.emf"/><Relationship Id="rId173" Type="http://schemas.openxmlformats.org/officeDocument/2006/relationships/image" Target="../media/image344.emf"/><Relationship Id="rId19" Type="http://schemas.openxmlformats.org/officeDocument/2006/relationships/image" Target="../media/image190.emf"/><Relationship Id="rId14" Type="http://schemas.openxmlformats.org/officeDocument/2006/relationships/image" Target="../media/image185.emf"/><Relationship Id="rId30" Type="http://schemas.openxmlformats.org/officeDocument/2006/relationships/image" Target="../media/image201.emf"/><Relationship Id="rId35" Type="http://schemas.openxmlformats.org/officeDocument/2006/relationships/image" Target="../media/image206.emf"/><Relationship Id="rId56" Type="http://schemas.openxmlformats.org/officeDocument/2006/relationships/image" Target="../media/image227.emf"/><Relationship Id="rId77" Type="http://schemas.openxmlformats.org/officeDocument/2006/relationships/image" Target="../media/image248.emf"/><Relationship Id="rId100" Type="http://schemas.openxmlformats.org/officeDocument/2006/relationships/image" Target="../media/image271.emf"/><Relationship Id="rId105" Type="http://schemas.openxmlformats.org/officeDocument/2006/relationships/image" Target="../media/image276.emf"/><Relationship Id="rId126" Type="http://schemas.openxmlformats.org/officeDocument/2006/relationships/image" Target="../media/image297.emf"/><Relationship Id="rId147" Type="http://schemas.openxmlformats.org/officeDocument/2006/relationships/image" Target="../media/image318.emf"/><Relationship Id="rId168" Type="http://schemas.openxmlformats.org/officeDocument/2006/relationships/image" Target="../media/image339.emf"/><Relationship Id="rId8" Type="http://schemas.openxmlformats.org/officeDocument/2006/relationships/image" Target="../media/image179.emf"/><Relationship Id="rId51" Type="http://schemas.openxmlformats.org/officeDocument/2006/relationships/image" Target="../media/image222.emf"/><Relationship Id="rId72" Type="http://schemas.openxmlformats.org/officeDocument/2006/relationships/image" Target="../media/image243.emf"/><Relationship Id="rId93" Type="http://schemas.openxmlformats.org/officeDocument/2006/relationships/image" Target="../media/image264.emf"/><Relationship Id="rId98" Type="http://schemas.openxmlformats.org/officeDocument/2006/relationships/image" Target="../media/image269.emf"/><Relationship Id="rId121" Type="http://schemas.openxmlformats.org/officeDocument/2006/relationships/image" Target="../media/image292.emf"/><Relationship Id="rId142" Type="http://schemas.openxmlformats.org/officeDocument/2006/relationships/image" Target="../media/image313.emf"/><Relationship Id="rId163" Type="http://schemas.openxmlformats.org/officeDocument/2006/relationships/image" Target="../media/image334.emf"/><Relationship Id="rId3" Type="http://schemas.openxmlformats.org/officeDocument/2006/relationships/image" Target="../media/image174.emf"/><Relationship Id="rId25" Type="http://schemas.openxmlformats.org/officeDocument/2006/relationships/image" Target="../media/image196.emf"/><Relationship Id="rId46" Type="http://schemas.openxmlformats.org/officeDocument/2006/relationships/image" Target="../media/image217.emf"/><Relationship Id="rId67" Type="http://schemas.openxmlformats.org/officeDocument/2006/relationships/image" Target="../media/image238.emf"/><Relationship Id="rId116" Type="http://schemas.openxmlformats.org/officeDocument/2006/relationships/image" Target="../media/image287.emf"/><Relationship Id="rId137" Type="http://schemas.openxmlformats.org/officeDocument/2006/relationships/image" Target="../media/image308.emf"/><Relationship Id="rId158" Type="http://schemas.openxmlformats.org/officeDocument/2006/relationships/image" Target="../media/image329.emf"/><Relationship Id="rId20" Type="http://schemas.openxmlformats.org/officeDocument/2006/relationships/image" Target="../media/image191.emf"/><Relationship Id="rId41" Type="http://schemas.openxmlformats.org/officeDocument/2006/relationships/image" Target="../media/image212.emf"/><Relationship Id="rId62" Type="http://schemas.openxmlformats.org/officeDocument/2006/relationships/image" Target="../media/image233.emf"/><Relationship Id="rId83" Type="http://schemas.openxmlformats.org/officeDocument/2006/relationships/image" Target="../media/image254.emf"/><Relationship Id="rId88" Type="http://schemas.openxmlformats.org/officeDocument/2006/relationships/image" Target="../media/image259.emf"/><Relationship Id="rId111" Type="http://schemas.openxmlformats.org/officeDocument/2006/relationships/image" Target="../media/image282.emf"/><Relationship Id="rId132" Type="http://schemas.openxmlformats.org/officeDocument/2006/relationships/image" Target="../media/image303.emf"/><Relationship Id="rId153" Type="http://schemas.openxmlformats.org/officeDocument/2006/relationships/image" Target="../media/image324.emf"/><Relationship Id="rId15" Type="http://schemas.openxmlformats.org/officeDocument/2006/relationships/image" Target="../media/image186.emf"/><Relationship Id="rId36" Type="http://schemas.openxmlformats.org/officeDocument/2006/relationships/image" Target="../media/image207.emf"/><Relationship Id="rId57" Type="http://schemas.openxmlformats.org/officeDocument/2006/relationships/image" Target="../media/image228.emf"/><Relationship Id="rId106" Type="http://schemas.openxmlformats.org/officeDocument/2006/relationships/image" Target="../media/image277.emf"/><Relationship Id="rId127" Type="http://schemas.openxmlformats.org/officeDocument/2006/relationships/image" Target="../media/image298.emf"/><Relationship Id="rId10" Type="http://schemas.openxmlformats.org/officeDocument/2006/relationships/image" Target="../media/image181.emf"/><Relationship Id="rId31" Type="http://schemas.openxmlformats.org/officeDocument/2006/relationships/image" Target="../media/image202.emf"/><Relationship Id="rId52" Type="http://schemas.openxmlformats.org/officeDocument/2006/relationships/image" Target="../media/image223.emf"/><Relationship Id="rId73" Type="http://schemas.openxmlformats.org/officeDocument/2006/relationships/image" Target="../media/image244.emf"/><Relationship Id="rId78" Type="http://schemas.openxmlformats.org/officeDocument/2006/relationships/image" Target="../media/image249.emf"/><Relationship Id="rId94" Type="http://schemas.openxmlformats.org/officeDocument/2006/relationships/image" Target="../media/image265.emf"/><Relationship Id="rId99" Type="http://schemas.openxmlformats.org/officeDocument/2006/relationships/image" Target="../media/image270.emf"/><Relationship Id="rId101" Type="http://schemas.openxmlformats.org/officeDocument/2006/relationships/image" Target="../media/image272.emf"/><Relationship Id="rId122" Type="http://schemas.openxmlformats.org/officeDocument/2006/relationships/image" Target="../media/image293.emf"/><Relationship Id="rId143" Type="http://schemas.openxmlformats.org/officeDocument/2006/relationships/image" Target="../media/image314.emf"/><Relationship Id="rId148" Type="http://schemas.openxmlformats.org/officeDocument/2006/relationships/image" Target="../media/image319.emf"/><Relationship Id="rId164" Type="http://schemas.openxmlformats.org/officeDocument/2006/relationships/image" Target="../media/image335.emf"/><Relationship Id="rId169" Type="http://schemas.openxmlformats.org/officeDocument/2006/relationships/image" Target="../media/image340.emf"/><Relationship Id="rId4" Type="http://schemas.openxmlformats.org/officeDocument/2006/relationships/image" Target="../media/image175.emf"/><Relationship Id="rId9" Type="http://schemas.openxmlformats.org/officeDocument/2006/relationships/image" Target="../media/image180.emf"/><Relationship Id="rId26" Type="http://schemas.openxmlformats.org/officeDocument/2006/relationships/image" Target="../media/image197.emf"/><Relationship Id="rId47" Type="http://schemas.openxmlformats.org/officeDocument/2006/relationships/image" Target="../media/image218.emf"/><Relationship Id="rId68" Type="http://schemas.openxmlformats.org/officeDocument/2006/relationships/image" Target="../media/image239.emf"/><Relationship Id="rId89" Type="http://schemas.openxmlformats.org/officeDocument/2006/relationships/image" Target="../media/image260.emf"/><Relationship Id="rId112" Type="http://schemas.openxmlformats.org/officeDocument/2006/relationships/image" Target="../media/image283.emf"/><Relationship Id="rId133" Type="http://schemas.openxmlformats.org/officeDocument/2006/relationships/image" Target="../media/image304.emf"/><Relationship Id="rId154" Type="http://schemas.openxmlformats.org/officeDocument/2006/relationships/image" Target="../media/image325.emf"/><Relationship Id="rId16" Type="http://schemas.openxmlformats.org/officeDocument/2006/relationships/image" Target="../media/image187.emf"/><Relationship Id="rId37" Type="http://schemas.openxmlformats.org/officeDocument/2006/relationships/image" Target="../media/image208.emf"/><Relationship Id="rId58" Type="http://schemas.openxmlformats.org/officeDocument/2006/relationships/image" Target="../media/image229.emf"/><Relationship Id="rId79" Type="http://schemas.openxmlformats.org/officeDocument/2006/relationships/image" Target="../media/image250.emf"/><Relationship Id="rId102" Type="http://schemas.openxmlformats.org/officeDocument/2006/relationships/image" Target="../media/image273.emf"/><Relationship Id="rId123" Type="http://schemas.openxmlformats.org/officeDocument/2006/relationships/image" Target="../media/image294.emf"/><Relationship Id="rId144" Type="http://schemas.openxmlformats.org/officeDocument/2006/relationships/image" Target="../media/image315.emf"/><Relationship Id="rId90" Type="http://schemas.openxmlformats.org/officeDocument/2006/relationships/image" Target="../media/image261.emf"/><Relationship Id="rId165" Type="http://schemas.openxmlformats.org/officeDocument/2006/relationships/image" Target="../media/image336.emf"/><Relationship Id="rId27" Type="http://schemas.openxmlformats.org/officeDocument/2006/relationships/image" Target="../media/image198.emf"/><Relationship Id="rId48" Type="http://schemas.openxmlformats.org/officeDocument/2006/relationships/image" Target="../media/image219.emf"/><Relationship Id="rId69" Type="http://schemas.openxmlformats.org/officeDocument/2006/relationships/image" Target="../media/image240.emf"/><Relationship Id="rId113" Type="http://schemas.openxmlformats.org/officeDocument/2006/relationships/image" Target="../media/image284.emf"/><Relationship Id="rId134" Type="http://schemas.openxmlformats.org/officeDocument/2006/relationships/image" Target="../media/image305.emf"/><Relationship Id="rId80" Type="http://schemas.openxmlformats.org/officeDocument/2006/relationships/image" Target="../media/image251.emf"/><Relationship Id="rId155" Type="http://schemas.openxmlformats.org/officeDocument/2006/relationships/image" Target="../media/image326.emf"/><Relationship Id="rId17" Type="http://schemas.openxmlformats.org/officeDocument/2006/relationships/image" Target="../media/image188.emf"/><Relationship Id="rId38" Type="http://schemas.openxmlformats.org/officeDocument/2006/relationships/image" Target="../media/image209.emf"/><Relationship Id="rId59" Type="http://schemas.openxmlformats.org/officeDocument/2006/relationships/image" Target="../media/image230.emf"/><Relationship Id="rId103" Type="http://schemas.openxmlformats.org/officeDocument/2006/relationships/image" Target="../media/image274.emf"/><Relationship Id="rId124" Type="http://schemas.openxmlformats.org/officeDocument/2006/relationships/image" Target="../media/image295.emf"/><Relationship Id="rId70" Type="http://schemas.openxmlformats.org/officeDocument/2006/relationships/image" Target="../media/image241.emf"/><Relationship Id="rId91" Type="http://schemas.openxmlformats.org/officeDocument/2006/relationships/image" Target="../media/image262.emf"/><Relationship Id="rId145" Type="http://schemas.openxmlformats.org/officeDocument/2006/relationships/image" Target="../media/image316.emf"/><Relationship Id="rId166" Type="http://schemas.openxmlformats.org/officeDocument/2006/relationships/image" Target="../media/image33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274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83" name="Picture 5" descr="Large confett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4" name="Group 6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87" name="Freeform 7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88" name="Freeform 8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89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0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5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6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7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8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9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4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9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0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2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3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4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5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6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7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8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9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0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1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2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4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5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6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7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8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9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0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1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2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3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4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5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6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7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9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0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1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2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5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6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7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8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9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0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1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2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3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5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6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7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8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9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0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1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2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3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4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5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6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7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8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9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0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1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2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3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4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5" name="Picture 105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5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6" name="Picture 107" descr="Large confetti"/>
              <p:cNvPicPr>
                <a:picLocks noChangeAspect="1" noChangeArrowheads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8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1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0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8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7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8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181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83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1624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698500" y="9525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Klepnutím lze upravit styl předlohy nadpisů.</a:t>
            </a:r>
          </a:p>
        </p:txBody>
      </p:sp>
      <p:sp>
        <p:nvSpPr>
          <p:cNvPr id="61625" name="Rectangle 185"/>
          <p:cNvSpPr>
            <a:spLocks noGrp="1" noChangeArrowheads="1"/>
          </p:cNvSpPr>
          <p:nvPr>
            <p:ph type="subTitle" idx="1"/>
          </p:nvPr>
        </p:nvSpPr>
        <p:spPr>
          <a:xfrm>
            <a:off x="1395413" y="33178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Klepnutím lze upravit styl předlohy podnadpisů.</a:t>
            </a:r>
          </a:p>
        </p:txBody>
      </p:sp>
      <p:sp>
        <p:nvSpPr>
          <p:cNvPr id="186" name="Rectangle 18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" name="Rectangle 18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" name="Rectangle 18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F4806C-9A0E-497B-A858-409FAFE0A92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9166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43609-DB00-415A-932C-6799AAF0A3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4413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547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547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A5A82-0162-4C11-818A-D3A49E53793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1849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A7E31-A5D7-4778-B4D8-69E7B95F136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36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B6981-F919-42C1-AB4A-4864C8C52E9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9808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8DE9E-BA0C-4E37-A6F0-579C435AD5C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0415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7B91C-47AD-4E79-9668-E8329830EBA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0422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7847D-DBAD-466A-9529-79FCB881380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600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00A6E-27DE-45AC-A663-E0880095FA8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5165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0FC7C-CED2-4261-8FEC-DCD676CCE3F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4994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7495D-E8DF-4AF5-A127-F76C585F62A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0722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E2B10-271F-416B-B7DE-1D964AF65F9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0673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4.emf"/><Relationship Id="rId21" Type="http://schemas.openxmlformats.org/officeDocument/2006/relationships/image" Target="../media/image8.emf"/><Relationship Id="rId42" Type="http://schemas.openxmlformats.org/officeDocument/2006/relationships/image" Target="../media/image29.emf"/><Relationship Id="rId63" Type="http://schemas.openxmlformats.org/officeDocument/2006/relationships/image" Target="../media/image50.emf"/><Relationship Id="rId84" Type="http://schemas.openxmlformats.org/officeDocument/2006/relationships/image" Target="../media/image71.emf"/><Relationship Id="rId138" Type="http://schemas.openxmlformats.org/officeDocument/2006/relationships/image" Target="../media/image125.emf"/><Relationship Id="rId159" Type="http://schemas.openxmlformats.org/officeDocument/2006/relationships/image" Target="../media/image146.emf"/><Relationship Id="rId170" Type="http://schemas.openxmlformats.org/officeDocument/2006/relationships/image" Target="../media/image157.emf"/><Relationship Id="rId107" Type="http://schemas.openxmlformats.org/officeDocument/2006/relationships/image" Target="../media/image94.emf"/><Relationship Id="rId11" Type="http://schemas.openxmlformats.org/officeDocument/2006/relationships/slideLayout" Target="../slideLayouts/slideLayout11.xml"/><Relationship Id="rId32" Type="http://schemas.openxmlformats.org/officeDocument/2006/relationships/image" Target="../media/image19.emf"/><Relationship Id="rId53" Type="http://schemas.openxmlformats.org/officeDocument/2006/relationships/image" Target="../media/image40.emf"/><Relationship Id="rId74" Type="http://schemas.openxmlformats.org/officeDocument/2006/relationships/image" Target="../media/image61.emf"/><Relationship Id="rId128" Type="http://schemas.openxmlformats.org/officeDocument/2006/relationships/image" Target="../media/image115.emf"/><Relationship Id="rId149" Type="http://schemas.openxmlformats.org/officeDocument/2006/relationships/image" Target="../media/image136.emf"/><Relationship Id="rId5" Type="http://schemas.openxmlformats.org/officeDocument/2006/relationships/slideLayout" Target="../slideLayouts/slideLayout5.xml"/><Relationship Id="rId95" Type="http://schemas.openxmlformats.org/officeDocument/2006/relationships/image" Target="../media/image82.emf"/><Relationship Id="rId160" Type="http://schemas.openxmlformats.org/officeDocument/2006/relationships/image" Target="../media/image147.emf"/><Relationship Id="rId181" Type="http://schemas.openxmlformats.org/officeDocument/2006/relationships/image" Target="../media/image168.emf"/><Relationship Id="rId22" Type="http://schemas.openxmlformats.org/officeDocument/2006/relationships/image" Target="../media/image9.emf"/><Relationship Id="rId43" Type="http://schemas.openxmlformats.org/officeDocument/2006/relationships/image" Target="../media/image30.emf"/><Relationship Id="rId64" Type="http://schemas.openxmlformats.org/officeDocument/2006/relationships/image" Target="../media/image51.emf"/><Relationship Id="rId118" Type="http://schemas.openxmlformats.org/officeDocument/2006/relationships/image" Target="../media/image105.emf"/><Relationship Id="rId139" Type="http://schemas.openxmlformats.org/officeDocument/2006/relationships/image" Target="../media/image126.emf"/><Relationship Id="rId85" Type="http://schemas.openxmlformats.org/officeDocument/2006/relationships/image" Target="../media/image72.emf"/><Relationship Id="rId150" Type="http://schemas.openxmlformats.org/officeDocument/2006/relationships/image" Target="../media/image137.emf"/><Relationship Id="rId171" Type="http://schemas.openxmlformats.org/officeDocument/2006/relationships/image" Target="../media/image158.emf"/><Relationship Id="rId12" Type="http://schemas.openxmlformats.org/officeDocument/2006/relationships/slideLayout" Target="../slideLayouts/slideLayout12.xml"/><Relationship Id="rId33" Type="http://schemas.openxmlformats.org/officeDocument/2006/relationships/image" Target="../media/image20.emf"/><Relationship Id="rId108" Type="http://schemas.openxmlformats.org/officeDocument/2006/relationships/image" Target="../media/image95.emf"/><Relationship Id="rId129" Type="http://schemas.openxmlformats.org/officeDocument/2006/relationships/image" Target="../media/image116.emf"/><Relationship Id="rId54" Type="http://schemas.openxmlformats.org/officeDocument/2006/relationships/image" Target="../media/image41.emf"/><Relationship Id="rId75" Type="http://schemas.openxmlformats.org/officeDocument/2006/relationships/image" Target="../media/image62.emf"/><Relationship Id="rId96" Type="http://schemas.openxmlformats.org/officeDocument/2006/relationships/image" Target="../media/image83.emf"/><Relationship Id="rId140" Type="http://schemas.openxmlformats.org/officeDocument/2006/relationships/image" Target="../media/image127.emf"/><Relationship Id="rId161" Type="http://schemas.openxmlformats.org/officeDocument/2006/relationships/image" Target="../media/image148.emf"/><Relationship Id="rId182" Type="http://schemas.openxmlformats.org/officeDocument/2006/relationships/image" Target="../media/image169.emf"/><Relationship Id="rId6" Type="http://schemas.openxmlformats.org/officeDocument/2006/relationships/slideLayout" Target="../slideLayouts/slideLayout6.xml"/><Relationship Id="rId23" Type="http://schemas.openxmlformats.org/officeDocument/2006/relationships/image" Target="../media/image10.emf"/><Relationship Id="rId119" Type="http://schemas.openxmlformats.org/officeDocument/2006/relationships/image" Target="../media/image106.emf"/><Relationship Id="rId44" Type="http://schemas.openxmlformats.org/officeDocument/2006/relationships/image" Target="../media/image31.emf"/><Relationship Id="rId65" Type="http://schemas.openxmlformats.org/officeDocument/2006/relationships/image" Target="../media/image52.emf"/><Relationship Id="rId86" Type="http://schemas.openxmlformats.org/officeDocument/2006/relationships/image" Target="../media/image73.emf"/><Relationship Id="rId130" Type="http://schemas.openxmlformats.org/officeDocument/2006/relationships/image" Target="../media/image117.emf"/><Relationship Id="rId151" Type="http://schemas.openxmlformats.org/officeDocument/2006/relationships/image" Target="../media/image138.emf"/><Relationship Id="rId172" Type="http://schemas.openxmlformats.org/officeDocument/2006/relationships/image" Target="../media/image159.emf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9" Type="http://schemas.openxmlformats.org/officeDocument/2006/relationships/image" Target="../media/image26.emf"/><Relationship Id="rId109" Type="http://schemas.openxmlformats.org/officeDocument/2006/relationships/image" Target="../media/image96.emf"/><Relationship Id="rId34" Type="http://schemas.openxmlformats.org/officeDocument/2006/relationships/image" Target="../media/image21.emf"/><Relationship Id="rId50" Type="http://schemas.openxmlformats.org/officeDocument/2006/relationships/image" Target="../media/image37.emf"/><Relationship Id="rId55" Type="http://schemas.openxmlformats.org/officeDocument/2006/relationships/image" Target="../media/image42.emf"/><Relationship Id="rId76" Type="http://schemas.openxmlformats.org/officeDocument/2006/relationships/image" Target="../media/image63.emf"/><Relationship Id="rId97" Type="http://schemas.openxmlformats.org/officeDocument/2006/relationships/image" Target="../media/image84.emf"/><Relationship Id="rId104" Type="http://schemas.openxmlformats.org/officeDocument/2006/relationships/image" Target="../media/image91.emf"/><Relationship Id="rId120" Type="http://schemas.openxmlformats.org/officeDocument/2006/relationships/image" Target="../media/image107.emf"/><Relationship Id="rId125" Type="http://schemas.openxmlformats.org/officeDocument/2006/relationships/image" Target="../media/image112.emf"/><Relationship Id="rId141" Type="http://schemas.openxmlformats.org/officeDocument/2006/relationships/image" Target="../media/image128.emf"/><Relationship Id="rId146" Type="http://schemas.openxmlformats.org/officeDocument/2006/relationships/image" Target="../media/image133.emf"/><Relationship Id="rId167" Type="http://schemas.openxmlformats.org/officeDocument/2006/relationships/image" Target="../media/image154.emf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58.emf"/><Relationship Id="rId92" Type="http://schemas.openxmlformats.org/officeDocument/2006/relationships/image" Target="../media/image79.emf"/><Relationship Id="rId162" Type="http://schemas.openxmlformats.org/officeDocument/2006/relationships/image" Target="../media/image149.emf"/><Relationship Id="rId183" Type="http://schemas.openxmlformats.org/officeDocument/2006/relationships/image" Target="../media/image170.emf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6.emf"/><Relationship Id="rId24" Type="http://schemas.openxmlformats.org/officeDocument/2006/relationships/image" Target="../media/image11.emf"/><Relationship Id="rId40" Type="http://schemas.openxmlformats.org/officeDocument/2006/relationships/image" Target="../media/image27.emf"/><Relationship Id="rId45" Type="http://schemas.openxmlformats.org/officeDocument/2006/relationships/image" Target="../media/image32.emf"/><Relationship Id="rId66" Type="http://schemas.openxmlformats.org/officeDocument/2006/relationships/image" Target="../media/image53.emf"/><Relationship Id="rId87" Type="http://schemas.openxmlformats.org/officeDocument/2006/relationships/image" Target="../media/image74.emf"/><Relationship Id="rId110" Type="http://schemas.openxmlformats.org/officeDocument/2006/relationships/image" Target="../media/image97.emf"/><Relationship Id="rId115" Type="http://schemas.openxmlformats.org/officeDocument/2006/relationships/image" Target="../media/image102.emf"/><Relationship Id="rId131" Type="http://schemas.openxmlformats.org/officeDocument/2006/relationships/image" Target="../media/image118.emf"/><Relationship Id="rId136" Type="http://schemas.openxmlformats.org/officeDocument/2006/relationships/image" Target="../media/image123.emf"/><Relationship Id="rId157" Type="http://schemas.openxmlformats.org/officeDocument/2006/relationships/image" Target="../media/image144.emf"/><Relationship Id="rId178" Type="http://schemas.openxmlformats.org/officeDocument/2006/relationships/image" Target="../media/image165.emf"/><Relationship Id="rId61" Type="http://schemas.openxmlformats.org/officeDocument/2006/relationships/image" Target="../media/image48.emf"/><Relationship Id="rId82" Type="http://schemas.openxmlformats.org/officeDocument/2006/relationships/image" Target="../media/image69.emf"/><Relationship Id="rId152" Type="http://schemas.openxmlformats.org/officeDocument/2006/relationships/image" Target="../media/image139.emf"/><Relationship Id="rId173" Type="http://schemas.openxmlformats.org/officeDocument/2006/relationships/image" Target="../media/image160.emf"/><Relationship Id="rId19" Type="http://schemas.openxmlformats.org/officeDocument/2006/relationships/image" Target="../media/image6.emf"/><Relationship Id="rId14" Type="http://schemas.openxmlformats.org/officeDocument/2006/relationships/image" Target="../media/image1.emf"/><Relationship Id="rId30" Type="http://schemas.openxmlformats.org/officeDocument/2006/relationships/image" Target="../media/image17.emf"/><Relationship Id="rId35" Type="http://schemas.openxmlformats.org/officeDocument/2006/relationships/image" Target="../media/image22.emf"/><Relationship Id="rId56" Type="http://schemas.openxmlformats.org/officeDocument/2006/relationships/image" Target="../media/image43.emf"/><Relationship Id="rId77" Type="http://schemas.openxmlformats.org/officeDocument/2006/relationships/image" Target="../media/image64.emf"/><Relationship Id="rId100" Type="http://schemas.openxmlformats.org/officeDocument/2006/relationships/image" Target="../media/image87.emf"/><Relationship Id="rId105" Type="http://schemas.openxmlformats.org/officeDocument/2006/relationships/image" Target="../media/image92.emf"/><Relationship Id="rId126" Type="http://schemas.openxmlformats.org/officeDocument/2006/relationships/image" Target="../media/image113.emf"/><Relationship Id="rId147" Type="http://schemas.openxmlformats.org/officeDocument/2006/relationships/image" Target="../media/image134.emf"/><Relationship Id="rId168" Type="http://schemas.openxmlformats.org/officeDocument/2006/relationships/image" Target="../media/image155.emf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8.emf"/><Relationship Id="rId72" Type="http://schemas.openxmlformats.org/officeDocument/2006/relationships/image" Target="../media/image59.emf"/><Relationship Id="rId93" Type="http://schemas.openxmlformats.org/officeDocument/2006/relationships/image" Target="../media/image80.emf"/><Relationship Id="rId98" Type="http://schemas.openxmlformats.org/officeDocument/2006/relationships/image" Target="../media/image85.emf"/><Relationship Id="rId121" Type="http://schemas.openxmlformats.org/officeDocument/2006/relationships/image" Target="../media/image108.emf"/><Relationship Id="rId142" Type="http://schemas.openxmlformats.org/officeDocument/2006/relationships/image" Target="../media/image129.emf"/><Relationship Id="rId163" Type="http://schemas.openxmlformats.org/officeDocument/2006/relationships/image" Target="../media/image150.emf"/><Relationship Id="rId184" Type="http://schemas.openxmlformats.org/officeDocument/2006/relationships/image" Target="../media/image171.emf"/><Relationship Id="rId3" Type="http://schemas.openxmlformats.org/officeDocument/2006/relationships/slideLayout" Target="../slideLayouts/slideLayout3.xml"/><Relationship Id="rId25" Type="http://schemas.openxmlformats.org/officeDocument/2006/relationships/image" Target="../media/image12.emf"/><Relationship Id="rId46" Type="http://schemas.openxmlformats.org/officeDocument/2006/relationships/image" Target="../media/image33.emf"/><Relationship Id="rId67" Type="http://schemas.openxmlformats.org/officeDocument/2006/relationships/image" Target="../media/image54.emf"/><Relationship Id="rId116" Type="http://schemas.openxmlformats.org/officeDocument/2006/relationships/image" Target="../media/image103.emf"/><Relationship Id="rId137" Type="http://schemas.openxmlformats.org/officeDocument/2006/relationships/image" Target="../media/image124.emf"/><Relationship Id="rId158" Type="http://schemas.openxmlformats.org/officeDocument/2006/relationships/image" Target="../media/image145.emf"/><Relationship Id="rId20" Type="http://schemas.openxmlformats.org/officeDocument/2006/relationships/image" Target="../media/image7.emf"/><Relationship Id="rId41" Type="http://schemas.openxmlformats.org/officeDocument/2006/relationships/image" Target="../media/image28.emf"/><Relationship Id="rId62" Type="http://schemas.openxmlformats.org/officeDocument/2006/relationships/image" Target="../media/image49.emf"/><Relationship Id="rId83" Type="http://schemas.openxmlformats.org/officeDocument/2006/relationships/image" Target="../media/image70.emf"/><Relationship Id="rId88" Type="http://schemas.openxmlformats.org/officeDocument/2006/relationships/image" Target="../media/image75.emf"/><Relationship Id="rId111" Type="http://schemas.openxmlformats.org/officeDocument/2006/relationships/image" Target="../media/image98.emf"/><Relationship Id="rId132" Type="http://schemas.openxmlformats.org/officeDocument/2006/relationships/image" Target="../media/image119.emf"/><Relationship Id="rId153" Type="http://schemas.openxmlformats.org/officeDocument/2006/relationships/image" Target="../media/image140.emf"/><Relationship Id="rId174" Type="http://schemas.openxmlformats.org/officeDocument/2006/relationships/image" Target="../media/image161.emf"/><Relationship Id="rId179" Type="http://schemas.openxmlformats.org/officeDocument/2006/relationships/image" Target="../media/image166.emf"/><Relationship Id="rId15" Type="http://schemas.openxmlformats.org/officeDocument/2006/relationships/image" Target="../media/image2.emf"/><Relationship Id="rId36" Type="http://schemas.openxmlformats.org/officeDocument/2006/relationships/image" Target="../media/image23.emf"/><Relationship Id="rId57" Type="http://schemas.openxmlformats.org/officeDocument/2006/relationships/image" Target="../media/image44.emf"/><Relationship Id="rId106" Type="http://schemas.openxmlformats.org/officeDocument/2006/relationships/image" Target="../media/image93.emf"/><Relationship Id="rId127" Type="http://schemas.openxmlformats.org/officeDocument/2006/relationships/image" Target="../media/image114.emf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18.emf"/><Relationship Id="rId52" Type="http://schemas.openxmlformats.org/officeDocument/2006/relationships/image" Target="../media/image39.emf"/><Relationship Id="rId73" Type="http://schemas.openxmlformats.org/officeDocument/2006/relationships/image" Target="../media/image60.emf"/><Relationship Id="rId78" Type="http://schemas.openxmlformats.org/officeDocument/2006/relationships/image" Target="../media/image65.emf"/><Relationship Id="rId94" Type="http://schemas.openxmlformats.org/officeDocument/2006/relationships/image" Target="../media/image81.emf"/><Relationship Id="rId99" Type="http://schemas.openxmlformats.org/officeDocument/2006/relationships/image" Target="../media/image86.emf"/><Relationship Id="rId101" Type="http://schemas.openxmlformats.org/officeDocument/2006/relationships/image" Target="../media/image88.emf"/><Relationship Id="rId122" Type="http://schemas.openxmlformats.org/officeDocument/2006/relationships/image" Target="../media/image109.emf"/><Relationship Id="rId143" Type="http://schemas.openxmlformats.org/officeDocument/2006/relationships/image" Target="../media/image130.emf"/><Relationship Id="rId148" Type="http://schemas.openxmlformats.org/officeDocument/2006/relationships/image" Target="../media/image135.emf"/><Relationship Id="rId164" Type="http://schemas.openxmlformats.org/officeDocument/2006/relationships/image" Target="../media/image151.emf"/><Relationship Id="rId169" Type="http://schemas.openxmlformats.org/officeDocument/2006/relationships/image" Target="../media/image156.emf"/><Relationship Id="rId185" Type="http://schemas.openxmlformats.org/officeDocument/2006/relationships/image" Target="../media/image17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image" Target="../media/image167.emf"/><Relationship Id="rId26" Type="http://schemas.openxmlformats.org/officeDocument/2006/relationships/image" Target="../media/image13.emf"/><Relationship Id="rId47" Type="http://schemas.openxmlformats.org/officeDocument/2006/relationships/image" Target="../media/image34.emf"/><Relationship Id="rId68" Type="http://schemas.openxmlformats.org/officeDocument/2006/relationships/image" Target="../media/image55.emf"/><Relationship Id="rId89" Type="http://schemas.openxmlformats.org/officeDocument/2006/relationships/image" Target="../media/image76.emf"/><Relationship Id="rId112" Type="http://schemas.openxmlformats.org/officeDocument/2006/relationships/image" Target="../media/image99.emf"/><Relationship Id="rId133" Type="http://schemas.openxmlformats.org/officeDocument/2006/relationships/image" Target="../media/image120.emf"/><Relationship Id="rId154" Type="http://schemas.openxmlformats.org/officeDocument/2006/relationships/image" Target="../media/image141.emf"/><Relationship Id="rId175" Type="http://schemas.openxmlformats.org/officeDocument/2006/relationships/image" Target="../media/image162.emf"/><Relationship Id="rId16" Type="http://schemas.openxmlformats.org/officeDocument/2006/relationships/image" Target="../media/image3.emf"/><Relationship Id="rId37" Type="http://schemas.openxmlformats.org/officeDocument/2006/relationships/image" Target="../media/image24.emf"/><Relationship Id="rId58" Type="http://schemas.openxmlformats.org/officeDocument/2006/relationships/image" Target="../media/image45.emf"/><Relationship Id="rId79" Type="http://schemas.openxmlformats.org/officeDocument/2006/relationships/image" Target="../media/image66.emf"/><Relationship Id="rId102" Type="http://schemas.openxmlformats.org/officeDocument/2006/relationships/image" Target="../media/image89.emf"/><Relationship Id="rId123" Type="http://schemas.openxmlformats.org/officeDocument/2006/relationships/image" Target="../media/image110.emf"/><Relationship Id="rId144" Type="http://schemas.openxmlformats.org/officeDocument/2006/relationships/image" Target="../media/image131.emf"/><Relationship Id="rId90" Type="http://schemas.openxmlformats.org/officeDocument/2006/relationships/image" Target="../media/image77.emf"/><Relationship Id="rId165" Type="http://schemas.openxmlformats.org/officeDocument/2006/relationships/image" Target="../media/image152.emf"/><Relationship Id="rId27" Type="http://schemas.openxmlformats.org/officeDocument/2006/relationships/image" Target="../media/image14.emf"/><Relationship Id="rId48" Type="http://schemas.openxmlformats.org/officeDocument/2006/relationships/image" Target="../media/image35.emf"/><Relationship Id="rId69" Type="http://schemas.openxmlformats.org/officeDocument/2006/relationships/image" Target="../media/image56.emf"/><Relationship Id="rId113" Type="http://schemas.openxmlformats.org/officeDocument/2006/relationships/image" Target="../media/image100.emf"/><Relationship Id="rId134" Type="http://schemas.openxmlformats.org/officeDocument/2006/relationships/image" Target="../media/image121.emf"/><Relationship Id="rId80" Type="http://schemas.openxmlformats.org/officeDocument/2006/relationships/image" Target="../media/image67.emf"/><Relationship Id="rId155" Type="http://schemas.openxmlformats.org/officeDocument/2006/relationships/image" Target="../media/image142.emf"/><Relationship Id="rId176" Type="http://schemas.openxmlformats.org/officeDocument/2006/relationships/image" Target="../media/image163.emf"/><Relationship Id="rId17" Type="http://schemas.openxmlformats.org/officeDocument/2006/relationships/image" Target="../media/image4.emf"/><Relationship Id="rId38" Type="http://schemas.openxmlformats.org/officeDocument/2006/relationships/image" Target="../media/image25.emf"/><Relationship Id="rId59" Type="http://schemas.openxmlformats.org/officeDocument/2006/relationships/image" Target="../media/image46.emf"/><Relationship Id="rId103" Type="http://schemas.openxmlformats.org/officeDocument/2006/relationships/image" Target="../media/image90.emf"/><Relationship Id="rId124" Type="http://schemas.openxmlformats.org/officeDocument/2006/relationships/image" Target="../media/image111.emf"/><Relationship Id="rId70" Type="http://schemas.openxmlformats.org/officeDocument/2006/relationships/image" Target="../media/image57.emf"/><Relationship Id="rId91" Type="http://schemas.openxmlformats.org/officeDocument/2006/relationships/image" Target="../media/image78.emf"/><Relationship Id="rId145" Type="http://schemas.openxmlformats.org/officeDocument/2006/relationships/image" Target="../media/image132.emf"/><Relationship Id="rId166" Type="http://schemas.openxmlformats.org/officeDocument/2006/relationships/image" Target="../media/image153.emf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5.emf"/><Relationship Id="rId49" Type="http://schemas.openxmlformats.org/officeDocument/2006/relationships/image" Target="../media/image36.emf"/><Relationship Id="rId114" Type="http://schemas.openxmlformats.org/officeDocument/2006/relationships/image" Target="../media/image101.emf"/><Relationship Id="rId60" Type="http://schemas.openxmlformats.org/officeDocument/2006/relationships/image" Target="../media/image47.emf"/><Relationship Id="rId81" Type="http://schemas.openxmlformats.org/officeDocument/2006/relationships/image" Target="../media/image68.emf"/><Relationship Id="rId135" Type="http://schemas.openxmlformats.org/officeDocument/2006/relationships/image" Target="../media/image122.emf"/><Relationship Id="rId156" Type="http://schemas.openxmlformats.org/officeDocument/2006/relationships/image" Target="../media/image143.emf"/><Relationship Id="rId177" Type="http://schemas.openxmlformats.org/officeDocument/2006/relationships/image" Target="../media/image16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1110" name="Picture 4" descr="Large confetti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11" name="Group 5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1114" name="Freeform 6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115" name="Freeform 7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1116" name="Picture 8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7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8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9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0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1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2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3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4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5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6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7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8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9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0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1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2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3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4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5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6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7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8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9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0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1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2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3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4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5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6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7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8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9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0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1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2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3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4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5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6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7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8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9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0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1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2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3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4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5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6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7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8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9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0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1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2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3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4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5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6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7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8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9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0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1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2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3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4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5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6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7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8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9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0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1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2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3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4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5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6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7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8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9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0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1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1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2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1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3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1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4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1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5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1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6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1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7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1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8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1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9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1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0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1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1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1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2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1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12" name="Picture 105" descr="Large confetti"/>
              <p:cNvPicPr>
                <a:picLocks noChangeAspect="1" noChangeArrowheads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13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33" name="Rectangle 107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179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1034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1035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6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7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038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9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0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1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2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3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4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5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6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7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8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9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0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1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2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3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4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5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6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7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8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9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0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1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2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3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4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5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6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7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8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9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0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1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2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3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4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5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6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7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8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9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0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1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2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3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4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5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6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7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8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9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0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1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2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3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4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5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6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7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8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9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0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1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2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3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4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5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6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7" name="Picture 181"/>
              <p:cNvPicPr>
                <a:picLocks noChangeAspect="1" noChangeArrowheads="1"/>
              </p:cNvPicPr>
              <p:nvPr userDrawn="1"/>
            </p:nvPicPr>
            <p:blipFill>
              <a:blip r:embed="rId1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8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9" name="Picture 183"/>
              <p:cNvPicPr>
                <a:picLocks noChangeAspect="1" noChangeArrowheads="1"/>
              </p:cNvPicPr>
              <p:nvPr userDrawn="1"/>
            </p:nvPicPr>
            <p:blipFill>
              <a:blip r:embed="rId18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0600" name="Rectangle 18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  <p:sp>
        <p:nvSpPr>
          <p:cNvPr id="1028" name="Rectangle 18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60602" name="Rectangle 18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3" name="Rectangle 1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3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4" name="Rectangle 18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A42A222-325A-4E97-932B-2D7142CA08D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6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7571" y="198884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Hudba ušima fyziky</a:t>
            </a:r>
            <a:br>
              <a:rPr lang="cs-CZ" dirty="0" smtClean="0"/>
            </a:br>
            <a:r>
              <a:rPr lang="cs-CZ" dirty="0">
                <a:solidFill>
                  <a:schemeClr val="tx1"/>
                </a:solidFill>
              </a:rPr>
              <a:t>b</a:t>
            </a:r>
            <a:r>
              <a:rPr lang="cs-CZ" dirty="0"/>
              <a:t>í</a:t>
            </a:r>
            <a:r>
              <a:rPr lang="cs-CZ" dirty="0">
                <a:solidFill>
                  <a:schemeClr val="tx1"/>
                </a:solidFill>
              </a:rPr>
              <a:t>lé</a:t>
            </a:r>
            <a:r>
              <a:rPr lang="cs-CZ" dirty="0"/>
              <a:t> a </a:t>
            </a:r>
            <a:r>
              <a:rPr lang="cs-CZ" dirty="0" smtClean="0">
                <a:solidFill>
                  <a:schemeClr val="tx1"/>
                </a:solidFill>
              </a:rPr>
              <a:t>č</a:t>
            </a:r>
            <a:r>
              <a:rPr lang="cs-CZ" dirty="0" smtClean="0"/>
              <a:t>e</a:t>
            </a:r>
            <a:r>
              <a:rPr lang="cs-CZ" dirty="0" smtClean="0">
                <a:solidFill>
                  <a:schemeClr val="tx1"/>
                </a:solidFill>
              </a:rPr>
              <a:t>rn</a:t>
            </a:r>
            <a:r>
              <a:rPr lang="cs-CZ" dirty="0" smtClean="0"/>
              <a:t>é k</a:t>
            </a:r>
            <a:r>
              <a:rPr lang="cs-CZ" dirty="0" smtClean="0">
                <a:solidFill>
                  <a:schemeClr val="tx1"/>
                </a:solidFill>
              </a:rPr>
              <a:t>lá</a:t>
            </a:r>
            <a:r>
              <a:rPr lang="cs-CZ" dirty="0" smtClean="0"/>
              <a:t>v</a:t>
            </a:r>
            <a:r>
              <a:rPr lang="cs-CZ" dirty="0" smtClean="0">
                <a:solidFill>
                  <a:schemeClr val="tx1"/>
                </a:solidFill>
              </a:rPr>
              <a:t>esy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J. Obdržálek</a:t>
            </a:r>
            <a:endParaRPr lang="en-US" sz="24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611" y="5589240"/>
            <a:ext cx="4032250" cy="68738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Praha, 2017-02-16T15:00</a:t>
            </a:r>
            <a:endParaRPr lang="en-US" altLang="cs-CZ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723494" y="4149080"/>
            <a:ext cx="12805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4400" b="1" spc="60" dirty="0" smtClean="0">
                <a:latin typeface="Algerian" panose="04020705040A02060702" pitchFamily="82" charset="0"/>
              </a:rPr>
              <a:t>JDF</a:t>
            </a:r>
            <a:endParaRPr lang="en-US" altLang="cs-CZ" sz="4400" b="1" spc="60" dirty="0">
              <a:latin typeface="Algerian" panose="04020705040A02060702" pitchFamily="82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50594" y="0"/>
            <a:ext cx="10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 (myš!)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950594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- chromatika xy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/>
      <p:bldP spid="2" grpId="0"/>
      <p:bldP spid="2" grpId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71296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Diatonická stupnice (durová)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</p:spPr>
            <p:txBody>
              <a:bodyPr/>
              <a:lstStyle/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 	Ale tyto tóny jsou od sebe různě daleko:</a:t>
                </a: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 </a:t>
                </a:r>
                <a:r>
                  <a:rPr lang="cs-CZ" altLang="cs-CZ" sz="2800" dirty="0" smtClean="0">
                    <a:latin typeface="Arial" panose="020B0604020202020204" pitchFamily="34" charset="0"/>
                  </a:rPr>
                  <a:t>	c	 	d		 e	 f		  g		 a		 h	 c‘</a:t>
                </a:r>
              </a:p>
              <a:p>
                <a:pPr marL="0" indent="0" defTabSz="540000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	24	 :   27	:    30 : 32	  :   36	  :	40	  :	45 : 48</a:t>
                </a:r>
                <a:r>
                  <a:rPr lang="cs-CZ" sz="2800" dirty="0" smtClean="0"/>
                  <a:t> </a:t>
                </a:r>
                <a:r>
                  <a:rPr lang="cs-CZ" sz="2800" dirty="0"/>
                  <a:t>	</a:t>
                </a:r>
                <a:endParaRPr lang="cs-CZ" sz="2800" dirty="0" smtClean="0"/>
              </a:p>
              <a:p>
                <a:pPr marL="0" indent="0" defTabSz="540000">
                  <a:buNone/>
                </a:pPr>
                <a:r>
                  <a:rPr lang="cs-CZ" sz="2800" dirty="0" smtClean="0"/>
                  <a:t>	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 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</a:p>
              <a:p>
                <a:pPr marL="0" indent="0" defTabSz="540000">
                  <a:buNone/>
                </a:pPr>
                <a:r>
                  <a:rPr lang="cs-CZ" sz="2800" dirty="0"/>
                  <a:t>	||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endParaRPr lang="cs-CZ" sz="2800" dirty="0"/>
              </a:p>
              <a:p>
                <a:pPr marL="0" indent="0" defTabSz="540000">
                  <a:buNone/>
                </a:pPr>
                <a:r>
                  <a:rPr lang="cs-CZ" sz="2800" dirty="0"/>
                  <a:t>	||	</a:t>
                </a:r>
                <a:r>
                  <a:rPr lang="cs-CZ" sz="2800" b="1" dirty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||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 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||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 </a:t>
                </a:r>
                <a:endParaRPr lang="cs-CZ" sz="2800" dirty="0"/>
              </a:p>
              <a:p>
                <a:pPr marL="0" indent="0" defTabSz="540000"/>
                <a:r>
                  <a:rPr lang="cs-CZ" sz="2800" dirty="0"/>
                  <a:t>	c	cis	d	dis	e	f	fis	g	gis	a	ais	h	c</a:t>
                </a:r>
                <a:r>
                  <a:rPr lang="cs-CZ" sz="2800" dirty="0" smtClean="0"/>
                  <a:t>‘</a:t>
                </a:r>
                <a:endParaRPr lang="cs-CZ" sz="2800" dirty="0"/>
              </a:p>
              <a:p>
                <a:pPr defTabSz="720000" eaLnBrk="1" hangingPunct="1">
                  <a:buNone/>
                </a:pPr>
                <a:endParaRPr lang="en-US" altLang="cs-CZ" sz="2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  <a:blipFill rotWithShape="0">
                <a:blip r:embed="rId4"/>
                <a:stretch>
                  <a:fillRect l="-688" t="-13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/>
          <p:cNvSpPr/>
          <p:nvPr/>
        </p:nvSpPr>
        <p:spPr>
          <a:xfrm>
            <a:off x="539552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598409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719586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334820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45285" y="2917555"/>
            <a:ext cx="576064" cy="13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565115" y="291755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562999" y="293662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228494" y="292760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7544" y="537321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035255" y="537321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613757" y="538078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2189821" y="538434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765885" y="538078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3320355" y="536921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877881" y="538434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403318" y="536921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910217" y="535106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401950" y="535106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944679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6487408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7030137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884367" y="841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884367" y="841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5- cdefgah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200"/>
                            </p:stCondLst>
                            <p:childTnLst>
                              <p:par>
                                <p:cTn id="7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700"/>
                            </p:stCondLst>
                            <p:childTnLst>
                              <p:par>
                                <p:cTn id="74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1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2- chromati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1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1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1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1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1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10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1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1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1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10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1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1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1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1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</p:spPr>
            <p:txBody>
              <a:bodyPr/>
              <a:lstStyle/>
              <a:p>
                <a:pPr marL="0" indent="0" defTabSz="540000" eaLnBrk="1" hangingPunct="1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 </a:t>
                </a:r>
                <a:r>
                  <a:rPr lang="cs-CZ" altLang="cs-CZ" sz="1800" b="1" dirty="0" smtClean="0"/>
                  <a:t>1,0 : 1,06… : 1,12… : 1,19… : 1,26… : 1,33… : 1,41… : 1,50… : 1,59… : 1,68… : 1,78… : 1,89… : 2,0</a:t>
                </a:r>
              </a:p>
              <a:p>
                <a:pPr marL="0" indent="0" defTabSz="540000" eaLnBrk="1" hangingPunct="1">
                  <a:buNone/>
                </a:pPr>
                <a:r>
                  <a:rPr lang="cs-CZ" sz="2800" dirty="0">
                    <a:latin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cs-CZ" altLang="cs-CZ" sz="2000" b="1" dirty="0" smtClean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cs-CZ" altLang="cs-CZ" sz="2000" b="1" dirty="0" smtClean="0">
                  <a:latin typeface="Arial" panose="020B0604020202020204" pitchFamily="34" charset="0"/>
                </a:endParaRP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sz="2800" dirty="0" smtClean="0">
                    <a:latin typeface="Arial" panose="020B0604020202020204" pitchFamily="34" charset="0"/>
                  </a:rPr>
                  <a:t>   </a:t>
                </a:r>
                <a:r>
                  <a:rPr lang="cs-CZ" sz="2800" dirty="0" smtClean="0"/>
                  <a:t>||  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   </a:t>
                </a:r>
                <a:r>
                  <a:rPr lang="cs-CZ" sz="2800" b="1" dirty="0" smtClean="0"/>
                  <a:t>|      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||     || </a:t>
                </a:r>
                <a:endParaRPr lang="cs-CZ" sz="2800" dirty="0"/>
              </a:p>
              <a:p>
                <a:pPr marL="0" indent="0" defTabSz="540000"/>
                <a:r>
                  <a:rPr lang="cs-CZ" sz="2800" dirty="0"/>
                  <a:t>	</a:t>
                </a:r>
                <a:r>
                  <a:rPr lang="cs-CZ" sz="2800" dirty="0" smtClean="0"/>
                  <a:t> c</a:t>
                </a:r>
                <a:r>
                  <a:rPr lang="cs-CZ" sz="2800" dirty="0"/>
                  <a:t>	cis	</a:t>
                </a:r>
                <a:r>
                  <a:rPr lang="cs-CZ" sz="2800" dirty="0" smtClean="0"/>
                  <a:t> d</a:t>
                </a:r>
                <a:r>
                  <a:rPr lang="cs-CZ" sz="2800" dirty="0"/>
                  <a:t>	dis	</a:t>
                </a:r>
                <a:r>
                  <a:rPr lang="cs-CZ" sz="2800" dirty="0" smtClean="0"/>
                  <a:t>  e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f</a:t>
                </a:r>
                <a:r>
                  <a:rPr lang="cs-CZ" sz="2800" dirty="0"/>
                  <a:t>	fis	</a:t>
                </a:r>
                <a:r>
                  <a:rPr lang="cs-CZ" sz="2800" dirty="0" smtClean="0"/>
                  <a:t> g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gis</a:t>
                </a:r>
                <a:r>
                  <a:rPr lang="cs-CZ" sz="2800" dirty="0"/>
                  <a:t>	a	ais	</a:t>
                </a:r>
                <a:r>
                  <a:rPr lang="cs-CZ" sz="2800" dirty="0" smtClean="0"/>
                  <a:t> h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c‘</a:t>
                </a:r>
                <a:endParaRPr lang="cs-CZ" sz="2800" dirty="0"/>
              </a:p>
              <a:p>
                <a:pPr defTabSz="720000" eaLnBrk="1" hangingPunct="1">
                  <a:buNone/>
                </a:pPr>
                <a:endParaRPr lang="en-US" altLang="cs-CZ" sz="2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  <a:blipFill rotWithShape="0">
                <a:blip r:embed="rId3"/>
                <a:stretch>
                  <a:fillRect l="-677" r="-14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906353"/>
              </p:ext>
            </p:extLst>
          </p:nvPr>
        </p:nvGraphicFramePr>
        <p:xfrm>
          <a:off x="-252542" y="3356993"/>
          <a:ext cx="10513167" cy="3276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544"/>
                <a:gridCol w="331544"/>
                <a:gridCol w="469554"/>
                <a:gridCol w="444711"/>
                <a:gridCol w="436015"/>
                <a:gridCol w="506822"/>
                <a:gridCol w="331544"/>
                <a:gridCol w="390054"/>
                <a:gridCol w="331544"/>
                <a:gridCol w="331544"/>
                <a:gridCol w="331544"/>
                <a:gridCol w="331544"/>
                <a:gridCol w="561483"/>
                <a:gridCol w="331544"/>
                <a:gridCol w="650918"/>
                <a:gridCol w="331544"/>
                <a:gridCol w="331544"/>
                <a:gridCol w="621106"/>
                <a:gridCol w="331544"/>
                <a:gridCol w="406202"/>
                <a:gridCol w="331544"/>
                <a:gridCol w="331544"/>
                <a:gridCol w="331544"/>
                <a:gridCol w="390054"/>
                <a:gridCol w="331544"/>
                <a:gridCol w="331544"/>
                <a:gridCol w="331544"/>
              </a:tblGrid>
              <a:tr h="1101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</a:t>
                      </a:r>
                      <a:r>
                        <a:rPr lang="cs-CZ" sz="1200" dirty="0" smtClean="0">
                          <a:effectLst/>
                        </a:rPr>
                        <a:t>  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r>
                        <a:rPr lang="cs-CZ" sz="2800" dirty="0" smtClean="0">
                          <a:solidFill>
                            <a:schemeClr val="tx2"/>
                          </a:solidFill>
                          <a:effectLst/>
                        </a:rPr>
                        <a:t>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22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122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‘</a:t>
                      </a: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10651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12968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kern="0" dirty="0" smtClean="0"/>
              <a:t>Chromatická stupnice</a:t>
            </a:r>
            <a:endParaRPr lang="en-US" kern="0" dirty="0" smtClean="0"/>
          </a:p>
        </p:txBody>
      </p:sp>
      <p:sp>
        <p:nvSpPr>
          <p:cNvPr id="7" name="Ovál 6"/>
          <p:cNvSpPr/>
          <p:nvPr/>
        </p:nvSpPr>
        <p:spPr>
          <a:xfrm>
            <a:off x="780376" y="544209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289211" y="436494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911293" y="544209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483498" y="43881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041883" y="5442092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082173" y="54420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20625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332048" y="544209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6021882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663607" y="544208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467138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7887154" y="544407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8894627" y="544208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- chromatika xy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1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2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2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3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3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4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4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5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6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6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7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7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8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8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9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9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1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1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11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11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12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12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288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1" grpId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cs-CZ" sz="5400" dirty="0" smtClean="0"/>
              <a:t>Děkuji za pozornost</a:t>
            </a:r>
            <a:endParaRPr lang="cs-CZ" sz="5400" dirty="0"/>
          </a:p>
        </p:txBody>
      </p:sp>
      <p:sp>
        <p:nvSpPr>
          <p:cNvPr id="12291" name="Zástupný symbol pro obsah 3"/>
          <p:cNvSpPr>
            <a:spLocks noGrp="1"/>
          </p:cNvSpPr>
          <p:nvPr>
            <p:ph sz="half" idx="2"/>
          </p:nvPr>
        </p:nvSpPr>
        <p:spPr>
          <a:xfrm>
            <a:off x="2951820" y="2348880"/>
            <a:ext cx="3240360" cy="403247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cs-CZ" altLang="cs-CZ" sz="30000" dirty="0" smtClean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132662" y="2276872"/>
            <a:ext cx="8856983" cy="4653136"/>
          </a:xfrm>
        </p:spPr>
        <p:txBody>
          <a:bodyPr/>
          <a:lstStyle/>
          <a:p>
            <a:pPr marL="0" indent="0" defTabSz="540000" eaLnBrk="1" hangingPunct="1">
              <a:buFont typeface="Wingdings" panose="05000000000000000000" pitchFamily="2" charset="2"/>
              <a:buNone/>
            </a:pPr>
            <a:endParaRPr lang="en-US" altLang="cs-CZ" sz="800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28876"/>
              </p:ext>
            </p:extLst>
          </p:nvPr>
        </p:nvGraphicFramePr>
        <p:xfrm>
          <a:off x="564710" y="2276872"/>
          <a:ext cx="7992886" cy="3241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64"/>
                <a:gridCol w="252064"/>
                <a:gridCol w="356990"/>
                <a:gridCol w="338103"/>
                <a:gridCol w="331491"/>
                <a:gridCol w="385323"/>
                <a:gridCol w="252064"/>
                <a:gridCol w="296549"/>
                <a:gridCol w="252064"/>
                <a:gridCol w="252064"/>
                <a:gridCol w="252064"/>
                <a:gridCol w="252064"/>
                <a:gridCol w="426880"/>
                <a:gridCol w="252064"/>
                <a:gridCol w="494876"/>
                <a:gridCol w="252064"/>
                <a:gridCol w="252064"/>
                <a:gridCol w="472211"/>
                <a:gridCol w="252064"/>
                <a:gridCol w="308826"/>
                <a:gridCol w="252064"/>
                <a:gridCol w="252064"/>
                <a:gridCol w="252064"/>
                <a:gridCol w="296549"/>
                <a:gridCol w="252064"/>
                <a:gridCol w="252064"/>
                <a:gridCol w="252064"/>
              </a:tblGrid>
              <a:tr h="80317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r>
                        <a:rPr lang="cs-CZ" sz="2800" dirty="0" smtClean="0">
                          <a:solidFill>
                            <a:schemeClr val="tx2"/>
                          </a:solidFill>
                          <a:effectLst/>
                        </a:rPr>
                        <a:t>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005907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‘</a:t>
                      </a: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718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353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1074" y="620688"/>
            <a:ext cx="8867323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dirty="0" smtClean="0"/>
              <a:t>Co jsou ty bílé klávesy</a:t>
            </a:r>
            <a:br>
              <a:rPr lang="cs-CZ" dirty="0" smtClean="0"/>
            </a:br>
            <a:r>
              <a:rPr lang="cs-CZ" dirty="0" smtClean="0"/>
              <a:t>na </a:t>
            </a:r>
            <a:r>
              <a:rPr lang="cs-CZ" dirty="0" err="1" smtClean="0"/>
              <a:t>piáně</a:t>
            </a:r>
            <a:r>
              <a:rPr lang="cs-CZ" dirty="0" smtClean="0"/>
              <a:t>?</a:t>
            </a:r>
            <a:endParaRPr lang="en-US" kern="0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2123728" y="580526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/>
              <a:t>A co jsou ty černé?</a:t>
            </a:r>
            <a:endParaRPr lang="cs-CZ" sz="4400" b="1" dirty="0"/>
          </a:p>
        </p:txBody>
      </p:sp>
      <p:sp>
        <p:nvSpPr>
          <p:cNvPr id="8" name="Ovál 7"/>
          <p:cNvSpPr/>
          <p:nvPr/>
        </p:nvSpPr>
        <p:spPr>
          <a:xfrm>
            <a:off x="1321885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29508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06692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785592" y="50804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758791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766910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757151" y="507681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521489" y="507680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575886" y="321297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587062" y="3212975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211960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331148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342324" y="32129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7884368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 CD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2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2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2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2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2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2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- c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1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11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1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1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Základy z hudby: tón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7744601" cy="3600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Hudba používá tóny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Tón je pravidelné kmitání.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Tón má určitou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výšku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popsanou frekvencí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která určuje, kolik kmitů proběhne za sekundu.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Komorní „a“ má 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440 Hz, tedy 440 kmitů/s</a:t>
            </a:r>
          </a:p>
          <a:p>
            <a:pPr eaLnBrk="1" hangingPunct="1"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Vysoký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vysokou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frekvenci: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000 Hz</a:t>
            </a:r>
          </a:p>
          <a:p>
            <a:pPr eaLnBrk="1" hangingPunct="1"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Nízký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nízkou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frekvenci: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200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 valčí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8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8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9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- komorni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6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- 10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6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6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- 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Interval = vzdálenost 2 tónů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8788210" cy="3600400"/>
          </a:xfrm>
        </p:spPr>
        <p:txBody>
          <a:bodyPr/>
          <a:lstStyle/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Dva tóny tvoří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interval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(kvarta „hoří“ má 3:4)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poměr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frekvencí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f‘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nikoli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‘</a:t>
            </a: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Například</a:t>
            </a:r>
            <a:r>
              <a:rPr lang="en-US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poměr 1:2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jako oktávu,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poměr 2:3 jako kvintu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podobně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0 inter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 Cc cc' c'c''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2 CG c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6506" y="260648"/>
            <a:ext cx="443098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Interval „oktáva“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403648"/>
            <a:ext cx="7931150" cy="4761656"/>
          </a:xfrm>
        </p:spPr>
        <p:txBody>
          <a:bodyPr/>
          <a:lstStyle/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Dvojnásobná frekvence („stejný tón“ A)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  55 Hz   A‘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  110 </a:t>
            </a:r>
            <a:r>
              <a:rPr lang="cs-CZ" altLang="cs-CZ" dirty="0">
                <a:latin typeface="Arial" panose="020B0604020202020204" pitchFamily="34" charset="0"/>
              </a:rPr>
              <a:t>Hz </a:t>
            </a:r>
            <a:r>
              <a:rPr lang="cs-CZ" altLang="cs-CZ" dirty="0" smtClean="0">
                <a:latin typeface="Arial" panose="020B0604020202020204" pitchFamily="34" charset="0"/>
              </a:rPr>
              <a:t>  A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  220 </a:t>
            </a:r>
            <a:r>
              <a:rPr lang="cs-CZ" altLang="cs-CZ" dirty="0">
                <a:latin typeface="Arial" panose="020B0604020202020204" pitchFamily="34" charset="0"/>
              </a:rPr>
              <a:t>Hz </a:t>
            </a:r>
            <a:r>
              <a:rPr lang="cs-CZ" altLang="cs-CZ" dirty="0" smtClean="0">
                <a:latin typeface="Arial" panose="020B0604020202020204" pitchFamily="34" charset="0"/>
              </a:rPr>
              <a:t>  a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440 Hz   a‘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880 Hz   a‘‘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1 760 Hz  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a‘‘‘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3 520 Hz  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a‘‘‘‘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4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- 55-3520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Interval </a:t>
            </a:r>
            <a:r>
              <a:rPr lang="cs-CZ" dirty="0" smtClean="0"/>
              <a:t>(vzdálenost </a:t>
            </a:r>
            <a:r>
              <a:rPr lang="cs-CZ" dirty="0" smtClean="0"/>
              <a:t>2 </a:t>
            </a:r>
            <a:r>
              <a:rPr lang="cs-CZ" dirty="0" smtClean="0"/>
              <a:t>tónů)</a:t>
            </a:r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46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5673548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None/>
                </a:pPr>
                <a:endParaRPr lang="cs-CZ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Následují tóny 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 násobnou frekvencí </a:t>
                </a:r>
                <a:r>
                  <a:rPr lang="cs-CZ" altLang="cs-CZ" sz="2800" b="1" i="1" dirty="0" smtClean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200 Hz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200</a:t>
                </a:r>
                <a:r>
                  <a:rPr lang="cs-CZ" altLang="cs-CZ" sz="28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 Hz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 smtClean="0"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b="1" dirty="0" smtClean="0">
                    <a:latin typeface="Arial Black" panose="020B0A040201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Vnímáme je proto jako tóny sobě stále bližší</a:t>
                </a:r>
              </a:p>
              <a:p>
                <a:pPr eaLnBrk="1" hangingPunct="1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(podíly jejich frekvencí klesají: </a:t>
                </a:r>
                <a:r>
                  <a:rPr lang="cs-CZ" sz="2800" dirty="0" smtClean="0">
                    <a:latin typeface="Times New Roman" panose="02020603050405020304" pitchFamily="18" charset="0"/>
                    <a:ea typeface="PMingLiU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</a:t>
                </a:r>
                <a:r>
                  <a:rPr lang="cs-CZ" sz="2800" dirty="0" smtClean="0">
                    <a:effectLst/>
                    <a:latin typeface="Times New Roman" panose="02020603050405020304" pitchFamily="18" charset="0"/>
                    <a:ea typeface="PMingLiU"/>
                  </a:rPr>
                  <a:t>)</a:t>
                </a:r>
                <a:endParaRPr lang="cs-CZ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cs-CZ" altLang="cs-CZ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Vyšší harmonické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jejich frekvence jsou celistvé násobky základní frekvence </a:t>
                </a:r>
                <a:r>
                  <a:rPr lang="cs-CZ" altLang="cs-CZ" sz="28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 Hz (</a:t>
                </a:r>
                <a:r>
                  <a:rPr lang="cs-CZ" altLang="cs-CZ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endParaRPr lang="en-US" altLang="cs-CZ" sz="2800" dirty="0" smtClean="0"/>
              </a:p>
            </p:txBody>
          </p:sp>
        </mc:Choice>
        <mc:Fallback>
          <p:sp>
            <p:nvSpPr>
              <p:cNvPr id="624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5673548"/>
              </a:xfrm>
              <a:blipFill rotWithShape="0">
                <a:blip r:embed="rId3"/>
                <a:stretch>
                  <a:fillRect l="-1517" r="-11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1476153" y="223068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400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32168" y="223068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600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84377" y="2230684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800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40392" y="221777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1000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5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12160" y="220486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1200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6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956376" y="39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956376" y="3002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- 200az1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9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9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4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Vyšší harmonické znovu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87" y="1561303"/>
            <a:ext cx="7432080" cy="3600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Které intervaly nám znějí hezky (a proč)?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200</a:t>
            </a:r>
            <a:r>
              <a:rPr lang="cs-CZ" altLang="cs-CZ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Hz</a:t>
            </a:r>
            <a:br>
              <a:rPr lang="cs-CZ" altLang="cs-CZ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s-CZ" alt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  <a:p>
            <a:pPr eaLnBrk="1" hangingPunct="1"/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Vyšší harmonické znějí spolu docela příjemně.</a:t>
            </a:r>
          </a:p>
          <a:p>
            <a:pPr eaLnBrk="1" hangingPunct="1"/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Konkrétně: tóny 4 + 5 + 6 vytvářejí tzv. „durový kvintakord“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1547664" y="2139168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400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39537" y="2132856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600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11388" y="2146947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800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04048" y="2146947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1000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5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65603" y="2161038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1200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6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- Ggdgh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- Ggdgh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Tónika T, dominanta D, subdominanta S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79548" y="1700808"/>
            <a:ext cx="7931150" cy="4653136"/>
          </a:xfrm>
        </p:spPr>
        <p:txBody>
          <a:bodyPr/>
          <a:lstStyle/>
          <a:p>
            <a:pPr marL="0" indent="0" defTabSz="1620000"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 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S</a:t>
            </a:r>
            <a:r>
              <a:rPr lang="cs-CZ" altLang="cs-CZ" sz="2800" dirty="0" smtClean="0">
                <a:latin typeface="Arial" panose="020B0604020202020204" pitchFamily="34" charset="0"/>
              </a:rPr>
              <a:t/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 F  – A  – c </a:t>
            </a:r>
            <a:r>
              <a:rPr lang="cs-CZ" altLang="cs-CZ" sz="2800" dirty="0">
                <a:latin typeface="Arial" panose="020B0604020202020204" pitchFamily="34" charset="0"/>
              </a:rPr>
              <a:t/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(4  :  5  :  6)</a:t>
            </a:r>
            <a:r>
              <a:rPr lang="cs-CZ" altLang="cs-CZ" dirty="0" smtClean="0">
                <a:latin typeface="Arial" panose="020B0604020202020204" pitchFamily="34" charset="0"/>
              </a:rPr>
              <a:t> </a:t>
            </a:r>
            <a:endParaRPr lang="cs-CZ" altLang="cs-CZ" dirty="0">
              <a:latin typeface="Arial" panose="020B0604020202020204" pitchFamily="34" charset="0"/>
            </a:endParaRP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Abychom mohli porovnat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navzájem,</a:t>
            </a: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vynásobíme trojice postupně</a:t>
            </a:r>
            <a:endParaRPr lang="cs-CZ" altLang="cs-CZ" sz="2800" dirty="0" smtClean="0">
              <a:latin typeface="Arial" panose="020B0604020202020204" pitchFamily="34" charset="0"/>
            </a:endParaRP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  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4	          	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6	 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   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9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(16 : 20 : 24) (24 : 30 : 36)(36 : 45 : 54)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Tím máme sedm různých tónů s frekvencemi</a:t>
            </a:r>
            <a:endParaRPr lang="cs-CZ" altLang="cs-CZ" sz="2800" b="1" dirty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</a:rPr>
              <a:t>16 : 20 : </a:t>
            </a:r>
            <a:r>
              <a:rPr lang="cs-CZ" altLang="cs-CZ" sz="2800" dirty="0" smtClean="0">
                <a:latin typeface="Arial" panose="020B0604020202020204" pitchFamily="34" charset="0"/>
              </a:rPr>
              <a:t>24 </a:t>
            </a:r>
            <a:r>
              <a:rPr lang="cs-CZ" altLang="cs-CZ" sz="2800" dirty="0">
                <a:latin typeface="Arial" panose="020B0604020202020204" pitchFamily="34" charset="0"/>
              </a:rPr>
              <a:t>: 30 : </a:t>
            </a:r>
            <a:r>
              <a:rPr lang="cs-CZ" altLang="cs-CZ" sz="2800" dirty="0" smtClean="0">
                <a:latin typeface="Arial" panose="020B0604020202020204" pitchFamily="34" charset="0"/>
              </a:rPr>
              <a:t>36 </a:t>
            </a:r>
            <a:r>
              <a:rPr lang="cs-CZ" altLang="cs-CZ" sz="2800" dirty="0">
                <a:latin typeface="Arial" panose="020B0604020202020204" pitchFamily="34" charset="0"/>
              </a:rPr>
              <a:t>: 45 : 54</a:t>
            </a:r>
            <a:endParaRPr lang="en-US" altLang="cs-CZ" sz="2800" dirty="0" smtClean="0"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3510" y="1717997"/>
            <a:ext cx="65565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 smtClean="0">
                <a:latin typeface="Arial" panose="020B0604020202020204" pitchFamily="34" charset="0"/>
              </a:rPr>
              <a:t> 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T</a:t>
            </a:r>
            <a:r>
              <a:rPr lang="cs-CZ" altLang="cs-CZ" sz="2800" dirty="0" smtClean="0">
                <a:latin typeface="Arial" panose="020B0604020202020204" pitchFamily="34" charset="0"/>
              </a:rPr>
              <a:t>				(název)</a:t>
            </a:r>
          </a:p>
          <a:p>
            <a:r>
              <a:rPr lang="cs-CZ" altLang="cs-CZ" sz="2800" dirty="0" smtClean="0">
                <a:latin typeface="Arial" panose="020B0604020202020204" pitchFamily="34" charset="0"/>
              </a:rPr>
              <a:t> c  – e –  g				(tóny)	 </a:t>
            </a:r>
            <a:r>
              <a:rPr lang="cs-CZ" altLang="cs-CZ" sz="4400" dirty="0">
                <a:latin typeface="Arial" panose="020B0604020202020204" pitchFamily="34" charset="0"/>
              </a:rPr>
              <a:t/>
            </a:r>
            <a:br>
              <a:rPr lang="cs-CZ" altLang="cs-CZ" sz="44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</a:t>
            </a:r>
            <a:r>
              <a:rPr lang="cs-CZ" altLang="cs-CZ" sz="2800" dirty="0" smtClean="0">
                <a:latin typeface="Arial" panose="020B0604020202020204" pitchFamily="34" charset="0"/>
              </a:rPr>
              <a:t>)			</a:t>
            </a:r>
            <a:r>
              <a:rPr lang="cs-CZ" altLang="cs-CZ" sz="3200" dirty="0" smtClean="0">
                <a:latin typeface="Arial" panose="020B0604020202020204" pitchFamily="34" charset="0"/>
              </a:rPr>
              <a:t>	</a:t>
            </a:r>
            <a:r>
              <a:rPr lang="cs-CZ" altLang="cs-CZ" sz="2800" dirty="0" smtClean="0">
                <a:latin typeface="Arial" panose="020B0604020202020204" pitchFamily="34" charset="0"/>
              </a:rPr>
              <a:t>(poměry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</a:rPr>
              <a:t>)</a:t>
            </a:r>
          </a:p>
          <a:p>
            <a:endParaRPr lang="cs-CZ" altLang="cs-CZ" sz="2800" dirty="0" smtClean="0"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16016" y="1700808"/>
            <a:ext cx="22322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D</a:t>
            </a:r>
            <a:r>
              <a:rPr lang="cs-CZ" altLang="cs-CZ" sz="2800" dirty="0" smtClean="0">
                <a:latin typeface="Arial" panose="020B0604020202020204" pitchFamily="34" charset="0"/>
              </a:rPr>
              <a:t/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g  – h –  d</a:t>
            </a:r>
            <a:r>
              <a:rPr lang="cs-CZ" altLang="cs-CZ" sz="2800" dirty="0">
                <a:latin typeface="Arial" panose="020B0604020202020204" pitchFamily="34" charset="0"/>
              </a:rPr>
              <a:t>‘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</a:t>
            </a:r>
            <a:r>
              <a:rPr lang="cs-CZ" altLang="cs-CZ" sz="2800" dirty="0" smtClean="0">
                <a:latin typeface="Arial" panose="020B0604020202020204" pitchFamily="34" charset="0"/>
              </a:rPr>
              <a:t>)</a:t>
            </a:r>
            <a:r>
              <a:rPr lang="cs-CZ" altLang="cs-CZ" sz="3200" dirty="0" smtClean="0"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</p:txBody>
      </p:sp>
      <p:sp>
        <p:nvSpPr>
          <p:cNvPr id="29" name="Ovál 28"/>
          <p:cNvSpPr/>
          <p:nvPr/>
        </p:nvSpPr>
        <p:spPr>
          <a:xfrm>
            <a:off x="2879138" y="2621535"/>
            <a:ext cx="184128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539070" y="2622078"/>
            <a:ext cx="213301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230098" y="2628749"/>
            <a:ext cx="204467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6272813" y="2604779"/>
            <a:ext cx="21643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912292" y="2604779"/>
            <a:ext cx="20597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615121" y="2604779"/>
            <a:ext cx="216429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2318147" y="2584350"/>
            <a:ext cx="167824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922054" y="2578531"/>
            <a:ext cx="157687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1610803" y="2585554"/>
            <a:ext cx="175742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4155408" y="2191416"/>
            <a:ext cx="1082879" cy="47756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2063250" y="4634076"/>
            <a:ext cx="1301838" cy="65434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250132" y="4647741"/>
            <a:ext cx="1301838" cy="65434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2159849" y="2113955"/>
            <a:ext cx="1082879" cy="5075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7877482" y="5870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2" name="Ovál 31"/>
          <p:cNvSpPr/>
          <p:nvPr/>
        </p:nvSpPr>
        <p:spPr>
          <a:xfrm>
            <a:off x="41434" y="692696"/>
            <a:ext cx="2154302" cy="1129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3467506" y="1753748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500012" y="1749879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vál 49"/>
          <p:cNvSpPr/>
          <p:nvPr/>
        </p:nvSpPr>
        <p:spPr>
          <a:xfrm>
            <a:off x="2246182" y="720412"/>
            <a:ext cx="2992105" cy="1129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5260561" y="771232"/>
            <a:ext cx="3829687" cy="1129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1466496" y="1760781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11560" y="2699667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 55"/>
          <p:cNvSpPr/>
          <p:nvPr/>
        </p:nvSpPr>
        <p:spPr>
          <a:xfrm>
            <a:off x="621095" y="4736404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 56"/>
          <p:cNvSpPr/>
          <p:nvPr/>
        </p:nvSpPr>
        <p:spPr>
          <a:xfrm>
            <a:off x="1245432" y="4194358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271639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72593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335026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60"/>
          <p:cNvSpPr/>
          <p:nvPr/>
        </p:nvSpPr>
        <p:spPr>
          <a:xfrm>
            <a:off x="478834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479788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542221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3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00"/>
                            </p:stCondLst>
                            <p:childTnLst>
                              <p:par>
                                <p:cTn id="62" presetID="8" presetClass="entr" presetSubtype="16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2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2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9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9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800"/>
                            </p:stCondLst>
                            <p:childTnLst>
                              <p:par>
                                <p:cTn id="92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10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300"/>
                            </p:stCondLst>
                            <p:childTnLst>
                              <p:par>
                                <p:cTn id="10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10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6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8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800"/>
                            </p:stCondLst>
                            <p:childTnLst>
                              <p:par>
                                <p:cTn id="11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3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1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8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20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78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930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1300"/>
                            </p:stCondLst>
                            <p:childTnLst>
                              <p:par>
                                <p:cTn id="162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4" dur="16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46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6" grpId="0" animBg="1"/>
      <p:bldP spid="40" grpId="0" animBg="1"/>
      <p:bldP spid="42" grpId="0" animBg="1"/>
      <p:bldP spid="43" grpId="0" animBg="1"/>
      <p:bldP spid="44" grpId="0"/>
      <p:bldP spid="44" grpId="1"/>
      <p:bldP spid="45" grpId="0"/>
      <p:bldP spid="32" grpId="0" animBg="1"/>
      <p:bldP spid="32" grpId="1" animBg="1"/>
      <p:bldP spid="33" grpId="0" animBg="1"/>
      <p:bldP spid="33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41" grpId="0" animBg="1"/>
      <p:bldP spid="4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Tónika, dominanta, subdominanta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55466" y="1752635"/>
            <a:ext cx="8688534" cy="4653136"/>
          </a:xfrm>
        </p:spPr>
        <p:txBody>
          <a:bodyPr/>
          <a:lstStyle/>
          <a:p>
            <a:pPr marL="0" indent="0" defTabSz="1620000"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subdominanta       tónika        dominanta</a:t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 F  – A     –     c   –  e  –   g    – h – d‘ 	(tóny)</a:t>
            </a:r>
            <a:r>
              <a:rPr lang="cs-CZ" altLang="cs-CZ" sz="2800" dirty="0">
                <a:latin typeface="Arial" panose="020B0604020202020204" pitchFamily="34" charset="0"/>
              </a:rPr>
              <a:t/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</a:t>
            </a:r>
            <a:r>
              <a:rPr lang="cs-CZ" altLang="cs-CZ" sz="2800" u="sng" dirty="0" smtClean="0">
                <a:latin typeface="Arial" panose="020B0604020202020204" pitchFamily="34" charset="0"/>
              </a:rPr>
              <a:t>16 : 20</a:t>
            </a:r>
            <a:r>
              <a:rPr lang="cs-CZ" altLang="cs-CZ" sz="2800" dirty="0" smtClean="0">
                <a:latin typeface="Arial" panose="020B0604020202020204" pitchFamily="34" charset="0"/>
              </a:rPr>
              <a:t>     :     24  : 30  :   36   : 45 : </a:t>
            </a:r>
            <a:r>
              <a:rPr lang="cs-CZ" altLang="cs-CZ" sz="2800" u="sng" dirty="0" smtClean="0">
                <a:latin typeface="Arial" panose="020B0604020202020204" pitchFamily="34" charset="0"/>
              </a:rPr>
              <a:t>54</a:t>
            </a:r>
            <a:r>
              <a:rPr lang="cs-CZ" altLang="cs-CZ" sz="2800" dirty="0" smtClean="0">
                <a:latin typeface="Arial" panose="020B0604020202020204" pitchFamily="34" charset="0"/>
              </a:rPr>
              <a:t>	(frekvence)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Podtržené tóny jsou však mimo oktávu c-c‘.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Zvýšíme proto F, A o oktávu (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= 2 ×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f)</a:t>
            </a:r>
            <a:r>
              <a:rPr lang="cs-CZ" altLang="cs-CZ" sz="2800" dirty="0" smtClean="0">
                <a:latin typeface="Arial" panose="020B0604020202020204" pitchFamily="34" charset="0"/>
              </a:rPr>
              <a:t>, 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32   40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d‘ </a:t>
            </a:r>
            <a:r>
              <a:rPr lang="cs-CZ" altLang="cs-CZ" sz="2800" dirty="0" smtClean="0">
                <a:latin typeface="Arial" panose="020B0604020202020204" pitchFamily="34" charset="0"/>
              </a:rPr>
              <a:t>snížíme o </a:t>
            </a:r>
            <a:r>
              <a:rPr lang="cs-CZ" altLang="cs-CZ" sz="2800" dirty="0">
                <a:latin typeface="Arial" panose="020B0604020202020204" pitchFamily="34" charset="0"/>
              </a:rPr>
              <a:t>oktávu (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>
                <a:latin typeface="Book Antiqua" panose="02040602050305030304" pitchFamily="18" charset="0"/>
                <a:cs typeface="Arial" panose="020B0604020202020204" pitchFamily="34" charset="0"/>
              </a:rPr>
              <a:t>=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/ 2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)</a:t>
            </a:r>
            <a:r>
              <a:rPr lang="cs-CZ" altLang="cs-CZ" sz="2800" dirty="0" smtClean="0">
                <a:latin typeface="Arial" panose="020B0604020202020204" pitchFamily="34" charset="0"/>
              </a:rPr>
              <a:t>	27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přidáme </a:t>
            </a:r>
            <a:r>
              <a:rPr lang="cs-CZ" altLang="cs-CZ" sz="2800" dirty="0" smtClean="0">
                <a:latin typeface="Arial" panose="020B0604020202020204" pitchFamily="34" charset="0"/>
              </a:rPr>
              <a:t>na konec c</a:t>
            </a:r>
            <a:r>
              <a:rPr lang="cs-CZ" altLang="cs-CZ" sz="2800" dirty="0">
                <a:latin typeface="Arial" panose="020B0604020202020204" pitchFamily="34" charset="0"/>
              </a:rPr>
              <a:t>‘=</a:t>
            </a:r>
            <a:r>
              <a:rPr lang="cs-CZ" altLang="cs-CZ" sz="2800" dirty="0" smtClean="0">
                <a:latin typeface="Arial" panose="020B0604020202020204" pitchFamily="34" charset="0"/>
              </a:rPr>
              <a:t>48 a uspořádáme podle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:</a:t>
            </a:r>
            <a:endParaRPr lang="cs-CZ" altLang="cs-CZ" sz="2800" dirty="0" smtClean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c     d     e     f      g     a      h    c‘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24 : 27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: 30 : 32 : 36 : 40 : 45 : 48</a:t>
            </a:r>
            <a:endParaRPr lang="en-US" altLang="cs-CZ" sz="2800" dirty="0" smtClean="0">
              <a:latin typeface="Arial" panose="020B0604020202020204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827584" y="402491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827584" y="510733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511900" y="402491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511900" y="510733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447998" y="407920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156176" y="512737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19572" y="61897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295876" y="61897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051720" y="61897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2768022" y="61897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3484324" y="61897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4209201" y="61897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4934078" y="61897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5632143" y="617930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267744" y="404607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6156176" y="512737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3677594" y="407920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833096" y="510733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105771" y="403516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1511900" y="511692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5779535" y="404325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2972669" y="403516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2999495" y="218198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649315" y="2142199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299135" y="2137635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6123905" y="2137635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824265" y="220259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474085" y="216280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2250121" y="2137635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892144" y="212933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1541964" y="2089547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179512" y="1597446"/>
            <a:ext cx="3160697" cy="204757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7877482" y="5870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0" name="Ovál 49"/>
          <p:cNvSpPr/>
          <p:nvPr/>
        </p:nvSpPr>
        <p:spPr>
          <a:xfrm>
            <a:off x="4515159" y="1593310"/>
            <a:ext cx="3040609" cy="20517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2472786" y="1593310"/>
            <a:ext cx="2863726" cy="205171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7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00"/>
                            </p:stCondLst>
                            <p:childTnLst>
                              <p:par>
                                <p:cTn id="5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700"/>
                            </p:stCondLst>
                            <p:childTnLst>
                              <p:par>
                                <p:cTn id="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200"/>
                            </p:stCondLst>
                            <p:childTnLst>
                              <p:par>
                                <p:cTn id="6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700"/>
                            </p:stCondLst>
                            <p:childTnLst>
                              <p:par>
                                <p:cTn id="6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2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2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2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2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2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4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300"/>
                            </p:stCondLst>
                            <p:childTnLst>
                              <p:par>
                                <p:cTn id="10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2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7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7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7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7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37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37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47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70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67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67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91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1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1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10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11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11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1100"/>
                            </p:stCondLst>
                            <p:childTnLst>
                              <p:par>
                                <p:cTn id="17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21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21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2100"/>
                            </p:stCondLst>
                            <p:childTnLst>
                              <p:par>
                                <p:cTn id="18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31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1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3100"/>
                            </p:stCondLst>
                            <p:childTnLst>
                              <p:par>
                                <p:cTn id="19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41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41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4100"/>
                            </p:stCondLst>
                            <p:childTnLst>
                              <p:par>
                                <p:cTn id="20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51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1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5100"/>
                            </p:stCondLst>
                            <p:childTnLst>
                              <p:par>
                                <p:cTn id="21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61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61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6100"/>
                            </p:stCondLst>
                            <p:childTnLst>
                              <p:par>
                                <p:cTn id="22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71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/>
      <p:bldP spid="44" grpId="1"/>
      <p:bldP spid="45" grpId="0"/>
      <p:bldP spid="45" grpId="1"/>
      <p:bldP spid="46" grpId="0"/>
      <p:bldP spid="46" grpId="1"/>
      <p:bldP spid="47" grpId="0"/>
      <p:bldP spid="50" grpId="0" animBg="1"/>
      <p:bldP spid="50" grpId="1" animBg="1"/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sakura2">
  <a:themeElements>
    <a:clrScheme name="sakura2 2">
      <a:dk1>
        <a:srgbClr val="000000"/>
      </a:dk1>
      <a:lt1>
        <a:srgbClr val="7ABEEC"/>
      </a:lt1>
      <a:dk2>
        <a:srgbClr val="FFFFFF"/>
      </a:dk2>
      <a:lt2>
        <a:srgbClr val="2C8DE6"/>
      </a:lt2>
      <a:accent1>
        <a:srgbClr val="FFE5EE"/>
      </a:accent1>
      <a:accent2>
        <a:srgbClr val="FFBBD3"/>
      </a:accent2>
      <a:accent3>
        <a:srgbClr val="BEDBF4"/>
      </a:accent3>
      <a:accent4>
        <a:srgbClr val="000000"/>
      </a:accent4>
      <a:accent5>
        <a:srgbClr val="FFF0F5"/>
      </a:accent5>
      <a:accent6>
        <a:srgbClr val="E7A9BF"/>
      </a:accent6>
      <a:hlink>
        <a:srgbClr val="BD7E3F"/>
      </a:hlink>
      <a:folHlink>
        <a:srgbClr val="624120"/>
      </a:folHlink>
    </a:clrScheme>
    <a:fontScheme name="sakura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kura2 1">
        <a:dk1>
          <a:srgbClr val="000000"/>
        </a:dk1>
        <a:lt1>
          <a:srgbClr val="3E98FA"/>
        </a:lt1>
        <a:dk2>
          <a:srgbClr val="F4F3D9"/>
        </a:dk2>
        <a:lt2>
          <a:srgbClr val="02244A"/>
        </a:lt2>
        <a:accent1>
          <a:srgbClr val="FFE5EE"/>
        </a:accent1>
        <a:accent2>
          <a:srgbClr val="FFBBD3"/>
        </a:accent2>
        <a:accent3>
          <a:srgbClr val="AFCAFC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C08142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2">
        <a:dk1>
          <a:srgbClr val="000000"/>
        </a:dk1>
        <a:lt1>
          <a:srgbClr val="7ABEEC"/>
        </a:lt1>
        <a:dk2>
          <a:srgbClr val="FFFFFF"/>
        </a:dk2>
        <a:lt2>
          <a:srgbClr val="2C8DE6"/>
        </a:lt2>
        <a:accent1>
          <a:srgbClr val="FFE5EE"/>
        </a:accent1>
        <a:accent2>
          <a:srgbClr val="FFBBD3"/>
        </a:accent2>
        <a:accent3>
          <a:srgbClr val="BEDBF4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BD7E3F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4">
        <a:dk1>
          <a:srgbClr val="2B2B43"/>
        </a:dk1>
        <a:lt1>
          <a:srgbClr val="A5A4C2"/>
        </a:lt1>
        <a:dk2>
          <a:srgbClr val="FCFBD1"/>
        </a:dk2>
        <a:lt2>
          <a:srgbClr val="454464"/>
        </a:lt2>
        <a:accent1>
          <a:srgbClr val="DEDB9A"/>
        </a:accent1>
        <a:accent2>
          <a:srgbClr val="B0B375"/>
        </a:accent2>
        <a:accent3>
          <a:srgbClr val="CFCFDD"/>
        </a:accent3>
        <a:accent4>
          <a:srgbClr val="232338"/>
        </a:accent4>
        <a:accent5>
          <a:srgbClr val="ECEACA"/>
        </a:accent5>
        <a:accent6>
          <a:srgbClr val="9FA269"/>
        </a:accent6>
        <a:hlink>
          <a:srgbClr val="BA8B4C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5">
        <a:dk1>
          <a:srgbClr val="242438"/>
        </a:dk1>
        <a:lt1>
          <a:srgbClr val="DFDFE9"/>
        </a:lt1>
        <a:dk2>
          <a:srgbClr val="605F8D"/>
        </a:dk2>
        <a:lt2>
          <a:srgbClr val="A5A4C2"/>
        </a:lt2>
        <a:accent1>
          <a:srgbClr val="FFFEE5"/>
        </a:accent1>
        <a:accent2>
          <a:srgbClr val="ECE9A8"/>
        </a:accent2>
        <a:accent3>
          <a:srgbClr val="ECECF2"/>
        </a:accent3>
        <a:accent4>
          <a:srgbClr val="1D1D2E"/>
        </a:accent4>
        <a:accent5>
          <a:srgbClr val="FFFEF0"/>
        </a:accent5>
        <a:accent6>
          <a:srgbClr val="D6D398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6">
        <a:dk1>
          <a:srgbClr val="242438"/>
        </a:dk1>
        <a:lt1>
          <a:srgbClr val="CBE5F7"/>
        </a:lt1>
        <a:dk2>
          <a:srgbClr val="1460A6"/>
        </a:dk2>
        <a:lt2>
          <a:srgbClr val="74B4EE"/>
        </a:lt2>
        <a:accent1>
          <a:srgbClr val="FFFCC9"/>
        </a:accent1>
        <a:accent2>
          <a:srgbClr val="DFDDAD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CAC89C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7">
        <a:dk1>
          <a:srgbClr val="242438"/>
        </a:dk1>
        <a:lt1>
          <a:srgbClr val="CBE5F7"/>
        </a:lt1>
        <a:dk2>
          <a:srgbClr val="1460A6"/>
        </a:dk2>
        <a:lt2>
          <a:srgbClr val="7DE3E5"/>
        </a:lt2>
        <a:accent1>
          <a:srgbClr val="FFFCC9"/>
        </a:accent1>
        <a:accent2>
          <a:srgbClr val="F6BF9A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DFAD8B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SAKURA2</Template>
  <TotalTime>1818</TotalTime>
  <Words>356</Words>
  <Application>Microsoft Office PowerPoint</Application>
  <PresentationFormat>Předvádění na obrazovce (4:3)</PresentationFormat>
  <Paragraphs>294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4" baseType="lpstr">
      <vt:lpstr>Algerian</vt:lpstr>
      <vt:lpstr>Arial</vt:lpstr>
      <vt:lpstr>Arial Black</vt:lpstr>
      <vt:lpstr>Arial Narrow</vt:lpstr>
      <vt:lpstr>Book Antiqua</vt:lpstr>
      <vt:lpstr>Calibri</vt:lpstr>
      <vt:lpstr>Cambria Math</vt:lpstr>
      <vt:lpstr>PMingLiU</vt:lpstr>
      <vt:lpstr>Symbol</vt:lpstr>
      <vt:lpstr>Times New Roman</vt:lpstr>
      <vt:lpstr>Wingdings</vt:lpstr>
      <vt:lpstr>sakura2</vt:lpstr>
      <vt:lpstr>Hudba ušima fyziky bílé a černé klávesy  J. Obdržálek</vt:lpstr>
      <vt:lpstr>Prezentace aplikace PowerPoint</vt:lpstr>
      <vt:lpstr>Základy z hudby: tón</vt:lpstr>
      <vt:lpstr>Interval = vzdálenost 2 tónů</vt:lpstr>
      <vt:lpstr>Interval „oktáva“</vt:lpstr>
      <vt:lpstr>Interval (vzdálenost 2 tónů)</vt:lpstr>
      <vt:lpstr>Vyšší harmonické znovu</vt:lpstr>
      <vt:lpstr>Tónika T, dominanta D, subdominanta S</vt:lpstr>
      <vt:lpstr>Tónika, dominanta, subdominanta</vt:lpstr>
      <vt:lpstr>Diatonická stupnice (durová)</vt:lpstr>
      <vt:lpstr>Prezentace aplikace PowerPoint</vt:lpstr>
      <vt:lpstr>Děkuji za pozornost</vt:lpstr>
    </vt:vector>
  </TitlesOfParts>
  <Company>MFF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Obdrzalek</dc:creator>
  <cp:lastModifiedBy>Jan Obdrzalek</cp:lastModifiedBy>
  <cp:revision>126</cp:revision>
  <dcterms:created xsi:type="dcterms:W3CDTF">2012-11-04T18:18:22Z</dcterms:created>
  <dcterms:modified xsi:type="dcterms:W3CDTF">2017-02-15T15:39:03Z</dcterms:modified>
</cp:coreProperties>
</file>