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76" r:id="rId3"/>
    <p:sldId id="261" r:id="rId4"/>
    <p:sldId id="262" r:id="rId5"/>
    <p:sldId id="263" r:id="rId6"/>
    <p:sldId id="268" r:id="rId7"/>
    <p:sldId id="269" r:id="rId8"/>
    <p:sldId id="270" r:id="rId9"/>
    <p:sldId id="277" r:id="rId10"/>
    <p:sldId id="278" r:id="rId11"/>
    <p:sldId id="279" r:id="rId12"/>
    <p:sldId id="280" r:id="rId13"/>
    <p:sldId id="286" r:id="rId14"/>
    <p:sldId id="287" r:id="rId15"/>
    <p:sldId id="288" r:id="rId16"/>
    <p:sldId id="289" r:id="rId17"/>
    <p:sldId id="291" r:id="rId18"/>
    <p:sldId id="290" r:id="rId19"/>
    <p:sldId id="292" r:id="rId20"/>
    <p:sldId id="299" r:id="rId21"/>
    <p:sldId id="304" r:id="rId22"/>
    <p:sldId id="300" r:id="rId23"/>
    <p:sldId id="301" r:id="rId24"/>
    <p:sldId id="305" r:id="rId25"/>
    <p:sldId id="306" r:id="rId26"/>
    <p:sldId id="311" r:id="rId27"/>
    <p:sldId id="312" r:id="rId28"/>
    <p:sldId id="313" r:id="rId29"/>
    <p:sldId id="314" r:id="rId30"/>
    <p:sldId id="315" r:id="rId31"/>
    <p:sldId id="320" r:id="rId32"/>
    <p:sldId id="318" r:id="rId33"/>
    <p:sldId id="324" r:id="rId34"/>
    <p:sldId id="325" r:id="rId35"/>
    <p:sldId id="326" r:id="rId36"/>
    <p:sldId id="331" r:id="rId37"/>
    <p:sldId id="332" r:id="rId38"/>
    <p:sldId id="333" r:id="rId39"/>
    <p:sldId id="334" r:id="rId40"/>
    <p:sldId id="339" r:id="rId41"/>
    <p:sldId id="340" r:id="rId42"/>
    <p:sldId id="341" r:id="rId43"/>
    <p:sldId id="342" r:id="rId44"/>
    <p:sldId id="343" r:id="rId45"/>
    <p:sldId id="349" r:id="rId46"/>
    <p:sldId id="344" r:id="rId47"/>
    <p:sldId id="355" r:id="rId48"/>
    <p:sldId id="356" r:id="rId49"/>
    <p:sldId id="347" r:id="rId50"/>
    <p:sldId id="357" r:id="rId51"/>
    <p:sldId id="352" r:id="rId52"/>
    <p:sldId id="353" r:id="rId53"/>
    <p:sldId id="354" r:id="rId54"/>
    <p:sldId id="359" r:id="rId55"/>
    <p:sldId id="366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4667" autoAdjust="0"/>
  </p:normalViewPr>
  <p:slideViewPr>
    <p:cSldViewPr>
      <p:cViewPr varScale="1">
        <p:scale>
          <a:sx n="83" d="100"/>
          <a:sy n="83" d="100"/>
        </p:scale>
        <p:origin x="-14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E9E97-DAA9-4E96-B98B-E497710F1A4E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BC6EC-A9C1-491D-9B98-D701F111A7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7C18-6DC9-4B4C-8626-0CA190567443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2AA1-AFFF-414E-8DEB-5FE29A249A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7C18-6DC9-4B4C-8626-0CA190567443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2AA1-AFFF-414E-8DEB-5FE29A249A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7C18-6DC9-4B4C-8626-0CA190567443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2AA1-AFFF-414E-8DEB-5FE29A249A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7C18-6DC9-4B4C-8626-0CA190567443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2AA1-AFFF-414E-8DEB-5FE29A249A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7C18-6DC9-4B4C-8626-0CA190567443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2AA1-AFFF-414E-8DEB-5FE29A249A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7C18-6DC9-4B4C-8626-0CA190567443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2AA1-AFFF-414E-8DEB-5FE29A249A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7C18-6DC9-4B4C-8626-0CA190567443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2AA1-AFFF-414E-8DEB-5FE29A249A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7C18-6DC9-4B4C-8626-0CA190567443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2AA1-AFFF-414E-8DEB-5FE29A249A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7C18-6DC9-4B4C-8626-0CA190567443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2AA1-AFFF-414E-8DEB-5FE29A249A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7C18-6DC9-4B4C-8626-0CA190567443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2AA1-AFFF-414E-8DEB-5FE29A249A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7C18-6DC9-4B4C-8626-0CA190567443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2AA1-AFFF-414E-8DEB-5FE29A249A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67C18-6DC9-4B4C-8626-0CA190567443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2AA1-AFFF-414E-8DEB-5FE29A249AF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112568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>U3V – MFF</a:t>
            </a:r>
            <a:br>
              <a:rPr lang="cs-CZ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>Fyzika pro </a:t>
            </a:r>
            <a:r>
              <a:rPr lang="cs-CZ" sz="4800" b="1" dirty="0" err="1" smtClean="0">
                <a:latin typeface="Times New Roman" pitchFamily="18" charset="0"/>
                <a:cs typeface="Times New Roman" pitchFamily="18" charset="0"/>
              </a:rPr>
              <a:t>nefyziky</a:t>
            </a:r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>2016/2017</a:t>
            </a:r>
            <a:br>
              <a:rPr lang="cs-CZ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>několik fotografií</a:t>
            </a:r>
            <a:br>
              <a:rPr lang="cs-CZ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>na závěr – </a:t>
            </a:r>
            <a:r>
              <a:rPr lang="cs-C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č á s t</a:t>
            </a:r>
            <a:endParaRPr lang="cs-CZ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21568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22482" y="424561"/>
            <a:ext cx="8098469" cy="6009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b="1">
                <a:latin typeface="Times New Roman" pitchFamily="18"/>
              </a:rPr>
              <a:t>2016 - U3V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457200" y="2019600"/>
            <a:ext cx="8229600" cy="3687163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cs-CZ" dirty="0">
                <a:latin typeface="Times New Roman" pitchFamily="18"/>
              </a:rPr>
              <a:t>1. exkurze</a:t>
            </a:r>
          </a:p>
          <a:p>
            <a:pPr marL="0" indent="0" algn="ctr">
              <a:buNone/>
            </a:pPr>
            <a:r>
              <a:rPr lang="cs-CZ" dirty="0">
                <a:latin typeface="Times New Roman" pitchFamily="18"/>
              </a:rPr>
              <a:t>7.11.2016</a:t>
            </a:r>
          </a:p>
          <a:p>
            <a:pPr marL="0" indent="0" algn="ctr">
              <a:buNone/>
            </a:pPr>
            <a:endParaRPr lang="cs-CZ" dirty="0">
              <a:latin typeface="Times New Roman" pitchFamily="18"/>
            </a:endParaRPr>
          </a:p>
          <a:p>
            <a:pPr marL="0" indent="0" algn="ctr">
              <a:buNone/>
            </a:pPr>
            <a:r>
              <a:rPr lang="cs-CZ" dirty="0">
                <a:latin typeface="Times New Roman" pitchFamily="18"/>
              </a:rPr>
              <a:t>Nemocnice Na Homolce</a:t>
            </a:r>
          </a:p>
          <a:p>
            <a:pPr marL="0" indent="0" algn="ctr">
              <a:buNone/>
            </a:pPr>
            <a:r>
              <a:rPr lang="en-US" altLang="zh-CN" dirty="0">
                <a:latin typeface="Times New Roman" pitchFamily="18"/>
              </a:rPr>
              <a:t>¨</a:t>
            </a:r>
          </a:p>
          <a:p>
            <a:pPr marL="0" indent="0" algn="ctr">
              <a:buNone/>
            </a:pPr>
            <a:r>
              <a:rPr lang="cs-CZ" sz="4000" dirty="0">
                <a:latin typeface="Times New Roman" pitchFamily="18"/>
              </a:rPr>
              <a:t>Pracoviště Leksellova Gama nože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22482" y="228610"/>
            <a:ext cx="8098469" cy="64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171" y="122583"/>
            <a:ext cx="8228763" cy="144655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Bombardování Země a </a:t>
            </a:r>
            <a:r>
              <a:rPr lang="cs-CZ" dirty="0" smtClean="0"/>
              <a:t>Měsíce</a:t>
            </a:r>
            <a:br>
              <a:rPr lang="cs-CZ" dirty="0" smtClean="0"/>
            </a:br>
            <a:r>
              <a:rPr lang="cs-CZ" dirty="0" smtClean="0"/>
              <a:t>14.11.2016- </a:t>
            </a:r>
            <a:r>
              <a:rPr lang="cs-CZ" dirty="0" err="1" smtClean="0"/>
              <a:t>J.Šolc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98769" y="1665242"/>
            <a:ext cx="4146873" cy="4516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3528" y="476672"/>
            <a:ext cx="8352928" cy="597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122863"/>
            <a:ext cx="8229600" cy="144655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Mikrosvět – Doc. Kapsa</a:t>
            </a:r>
            <a:br>
              <a:rPr lang="cs-CZ"/>
            </a:br>
            <a:r>
              <a:rPr lang="cs-CZ"/>
              <a:t>21. a 28.11.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457200" y="3570794"/>
            <a:ext cx="8229600" cy="584775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83723" y="1604841"/>
            <a:ext cx="7641298" cy="443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6551" y="261269"/>
            <a:ext cx="8490331" cy="6335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95931" y="520904"/>
            <a:ext cx="8751572" cy="581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171" y="3593"/>
            <a:ext cx="8228763" cy="1684527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b="1">
                <a:latin typeface="Times New Roman" pitchFamily="18"/>
              </a:rPr>
              <a:t>EXKURZE – Ústav fyziky plazmatu</a:t>
            </a:r>
            <a:br>
              <a:rPr lang="cs-CZ" b="1">
                <a:latin typeface="Times New Roman" pitchFamily="18"/>
              </a:rPr>
            </a:br>
            <a:r>
              <a:rPr lang="cs-CZ" b="1">
                <a:latin typeface="Times New Roman" pitchFamily="18"/>
              </a:rPr>
              <a:t>5.12.2016 – Elektronový mikroskop</a:t>
            </a:r>
            <a:br>
              <a:rPr lang="cs-CZ" b="1">
                <a:latin typeface="Times New Roman" pitchFamily="18"/>
              </a:rPr>
            </a:br>
            <a:r>
              <a:rPr lang="cs-CZ" b="1">
                <a:latin typeface="Times New Roman" pitchFamily="18"/>
              </a:rPr>
              <a:t>transmisní =TEM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83723" y="1698244"/>
            <a:ext cx="7902212" cy="443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967471" y="240694"/>
            <a:ext cx="5208818" cy="6377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9827" y="359244"/>
            <a:ext cx="8163780" cy="6139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4688" y="130634"/>
            <a:ext cx="8054058" cy="659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48757" y="194318"/>
            <a:ext cx="8445920" cy="6469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77343" y="163293"/>
            <a:ext cx="7988748" cy="653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69833" y="77401"/>
            <a:ext cx="5403768" cy="670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cs-CZ" smtClean="0"/>
              <a:t>Od astrolábu po GPS</a:t>
            </a:r>
            <a:br>
              <a:rPr lang="cs-CZ" smtClean="0"/>
            </a:br>
            <a:r>
              <a:rPr lang="cs-CZ" smtClean="0"/>
              <a:t>Martin Šolc: Historie navigace -12.12.2016</a:t>
            </a:r>
            <a:endParaRPr lang="cs-CZ" dirty="0"/>
          </a:p>
        </p:txBody>
      </p:sp>
      <p:pic>
        <p:nvPicPr>
          <p:cNvPr id="4" name="Zástupný symbol pro obsah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204864"/>
            <a:ext cx="7049757" cy="4065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0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U3V-6 – SVĚTLO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13.2.2017 a 20.2.2017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 descr="01-Světl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3" descr="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1374" y="2349500"/>
            <a:ext cx="4032251" cy="302418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-Svě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3" name="Obrázek 2" descr="03-Svě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Speciální teorie relativity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Zástupný symbol pro obsah 5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49033" y="424561"/>
            <a:ext cx="7445367" cy="6009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760640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 O K A M A K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exkurze 20.3.2017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>
                <a:latin typeface="Times New Roman" pitchFamily="18" charset="0"/>
                <a:cs typeface="Times New Roman" pitchFamily="18" charset="0"/>
              </a:rPr>
            </a:br>
            <a:r>
              <a:rPr lang="cs-CZ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az-Cyrl-AZ" sz="3200" b="1" dirty="0" smtClean="0">
                <a:latin typeface="Times New Roman" pitchFamily="18" charset="0"/>
                <a:cs typeface="Times New Roman" pitchFamily="18" charset="0"/>
              </a:rPr>
              <a:t>тороидальная </a:t>
            </a:r>
            <a:r>
              <a:rPr lang="az-Cyrl-AZ" sz="3200" b="1" dirty="0">
                <a:latin typeface="Times New Roman" pitchFamily="18" charset="0"/>
                <a:cs typeface="Times New Roman" pitchFamily="18" charset="0"/>
              </a:rPr>
              <a:t>камера с магнитными катушками"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Cyrl-AZ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toroidní komora v magnetických cívkách).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sz="7300" b="1" dirty="0" smtClean="0">
                <a:latin typeface="Times New Roman" pitchFamily="18" charset="0"/>
                <a:cs typeface="Times New Roman" pitchFamily="18" charset="0"/>
              </a:rPr>
              <a:t>V R A B E C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exkurze 3.4.2017</a:t>
            </a:r>
            <a:endParaRPr lang="cs-CZ" dirty="0"/>
          </a:p>
        </p:txBody>
      </p:sp>
      <p:pic>
        <p:nvPicPr>
          <p:cNvPr id="4" name="Zástupný symbol pro obsah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772816"/>
            <a:ext cx="6034617" cy="4353347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83723" y="489878"/>
            <a:ext cx="7575987" cy="587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Jiřina\Documents\A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B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EEEEEE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85758" y="457219"/>
            <a:ext cx="7771918" cy="594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OOO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4248471"/>
          </a:xfrm>
        </p:spPr>
        <p:txBody>
          <a:bodyPr>
            <a:noAutofit/>
          </a:bodyPr>
          <a:lstStyle/>
          <a:p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Pokračování – viz 2. </a:t>
            </a:r>
            <a:r>
              <a:rPr lang="cs-CZ" sz="7200" b="1" smtClean="0">
                <a:latin typeface="Times New Roman" pitchFamily="18" charset="0"/>
                <a:cs typeface="Times New Roman" pitchFamily="18" charset="0"/>
              </a:rPr>
              <a:t>č á </a:t>
            </a:r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s t</a:t>
            </a:r>
            <a:endParaRPr lang="cs-CZ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7171" y="424561"/>
            <a:ext cx="8229090" cy="6009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7171" y="424561"/>
            <a:ext cx="8229090" cy="6009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8413" y="522537"/>
            <a:ext cx="7706608" cy="581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31.10.2016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79654" y="1482045"/>
            <a:ext cx="7575987" cy="4788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65</Words>
  <Application>Microsoft Office PowerPoint</Application>
  <PresentationFormat>Předvádění na obrazovce (4:3)</PresentationFormat>
  <Paragraphs>18</Paragraphs>
  <Slides>55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Motiv sady Office</vt:lpstr>
      <vt:lpstr>U3V – MFF Fyzika pro nefyziky  2016/2017  několik fotografií na závěr – 1. č á s t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31.10.2016</vt:lpstr>
      <vt:lpstr>Snímek 10</vt:lpstr>
      <vt:lpstr>2016 - U3V</vt:lpstr>
      <vt:lpstr>Snímek 12</vt:lpstr>
      <vt:lpstr>Bombardování Země a Měsíce 14.11.2016- J.Šolc</vt:lpstr>
      <vt:lpstr>Snímek 14</vt:lpstr>
      <vt:lpstr>Mikrosvět – Doc. Kapsa 21. a 28.11.</vt:lpstr>
      <vt:lpstr>Snímek 16</vt:lpstr>
      <vt:lpstr>Snímek 17</vt:lpstr>
      <vt:lpstr>EXKURZE – Ústav fyziky plazmatu 5.12.2016 – Elektronový mikroskop transmisní =TEM</vt:lpstr>
      <vt:lpstr>Snímek 19</vt:lpstr>
      <vt:lpstr>Snímek 20</vt:lpstr>
      <vt:lpstr>Snímek 21</vt:lpstr>
      <vt:lpstr>Snímek 22</vt:lpstr>
      <vt:lpstr>Snímek 23</vt:lpstr>
      <vt:lpstr>Od astrolábu po GPS Martin Šolc: Historie navigace -12.12.2016</vt:lpstr>
      <vt:lpstr>Snímek 25</vt:lpstr>
      <vt:lpstr>U3V-6 – SVĚTLO 13.2.2017 a 20.2.2017</vt:lpstr>
      <vt:lpstr>Snímek 27</vt:lpstr>
      <vt:lpstr>Speciální teorie relativity</vt:lpstr>
      <vt:lpstr>Snímek 29</vt:lpstr>
      <vt:lpstr>Snímek 30</vt:lpstr>
      <vt:lpstr>Snímek 31</vt:lpstr>
      <vt:lpstr>Snímek 32</vt:lpstr>
      <vt:lpstr>T O K A M A K exkurze 20.3.2017   „тороидальная камера с магнитными катушками"  (toroidní komora v magnetických cívkách).</vt:lpstr>
      <vt:lpstr>Snímek 34</vt:lpstr>
      <vt:lpstr>Snímek 35</vt:lpstr>
      <vt:lpstr>Snímek 36</vt:lpstr>
      <vt:lpstr>Snímek 37</vt:lpstr>
      <vt:lpstr>V R A B E C exkurze 3.4.2017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Pokračování – viz 2. č á s 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U3V – MFF Fyzika pro nefyziky  2016/2017  několik fotografií na závěr</dc:title>
  <dc:creator>Jiřina</dc:creator>
  <cp:lastModifiedBy>Jiřina</cp:lastModifiedBy>
  <cp:revision>11</cp:revision>
  <dcterms:created xsi:type="dcterms:W3CDTF">2017-05-30T08:15:09Z</dcterms:created>
  <dcterms:modified xsi:type="dcterms:W3CDTF">2017-05-30T12:42:30Z</dcterms:modified>
</cp:coreProperties>
</file>