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302" r:id="rId38"/>
    <p:sldId id="301" r:id="rId39"/>
    <p:sldId id="300" r:id="rId40"/>
    <p:sldId id="298" r:id="rId41"/>
    <p:sldId id="299" r:id="rId42"/>
    <p:sldId id="303" r:id="rId43"/>
    <p:sldId id="306" r:id="rId44"/>
    <p:sldId id="304" r:id="rId45"/>
    <p:sldId id="305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660"/>
  </p:normalViewPr>
  <p:slideViewPr>
    <p:cSldViewPr>
      <p:cViewPr varScale="1">
        <p:scale>
          <a:sx n="83" d="100"/>
          <a:sy n="83" d="100"/>
        </p:scale>
        <p:origin x="-142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FD318-70AC-4BBC-83C5-B783F28B82F6}" type="datetimeFigureOut">
              <a:rPr lang="cs-CZ" smtClean="0"/>
              <a:pPr/>
              <a:t>30.05.2017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1C6D-C108-4110-8C20-8968F9BB8F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Č á s t</a:t>
            </a:r>
            <a:endParaRPr lang="cs-CZ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12568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U3V – MFF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Fyzika pro </a:t>
            </a:r>
            <a:r>
              <a:rPr lang="cs-CZ" sz="4800" b="1" dirty="0" err="1" smtClean="0">
                <a:latin typeface="Times New Roman" pitchFamily="18" charset="0"/>
                <a:cs typeface="Times New Roman" pitchFamily="18" charset="0"/>
              </a:rPr>
              <a:t>nefyziky</a:t>
            </a: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2016/2017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několik fotografií</a:t>
            </a:r>
            <a:br>
              <a:rPr lang="cs-CZ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4800" b="1" dirty="0" smtClean="0">
                <a:latin typeface="Times New Roman" pitchFamily="18" charset="0"/>
                <a:cs typeface="Times New Roman" pitchFamily="18" charset="0"/>
              </a:rPr>
              <a:t>na závěr – 2.  č á s t</a:t>
            </a:r>
            <a:endParaRPr lang="cs-CZ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2156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AA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CC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AA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…a na závěr trochu pro zvědavce: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Zástupný symbol pro obsah 10" descr="AAA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…..Newtonovo jablko tak rozmazané, jak ho sám Izák N. na poslední chvíli zahlédl: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5" descr="AAA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5751" y="2349500"/>
            <a:ext cx="2832497" cy="37766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…na památku našeho pana „třídního“: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Zástupný symbol pro obsah 5" descr="AAA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UPRAISE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476250"/>
            <a:ext cx="8128000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děkuji za pozornost a přeji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všem,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aby všechny vaše cesty byly šťastné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Michal Pavlů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pro obsah 3" descr="AAA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284984"/>
            <a:ext cx="2633340" cy="28411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A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AA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AA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</Words>
  <Application>Microsoft Office PowerPoint</Application>
  <PresentationFormat>Předvádění na obrazovce (4:3)</PresentationFormat>
  <Paragraphs>6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Motiv sady Office</vt:lpstr>
      <vt:lpstr>2. Č á s t</vt:lpstr>
      <vt:lpstr>U3V – MFF Fyzika pro nefyziky  2016/2017  několik fotografií na závěr – 2.  č á s t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…a na závěr trochu pro zvědavce:</vt:lpstr>
      <vt:lpstr>…..Newtonovo jablko tak rozmazané, jak ho sám Izák N. na poslední chvíli zahlédl:</vt:lpstr>
      <vt:lpstr>…na památku našeho pana „třídního“:</vt:lpstr>
      <vt:lpstr>Snímek 43</vt:lpstr>
      <vt:lpstr>Snímek 44</vt:lpstr>
      <vt:lpstr>   ….děkuji za pozornost a přeji všem, aby všechny vaše cesty byly šťastné!                                                                 Michal Pavlů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Č á s t</dc:title>
  <dc:creator>Jiřina</dc:creator>
  <cp:lastModifiedBy>Jiřina</cp:lastModifiedBy>
  <cp:revision>11</cp:revision>
  <dcterms:created xsi:type="dcterms:W3CDTF">2017-05-30T10:36:40Z</dcterms:created>
  <dcterms:modified xsi:type="dcterms:W3CDTF">2017-05-30T12:47:24Z</dcterms:modified>
</cp:coreProperties>
</file>