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8" r:id="rId10"/>
    <p:sldId id="269" r:id="rId11"/>
    <p:sldId id="272" r:id="rId12"/>
    <p:sldId id="273" r:id="rId13"/>
    <p:sldId id="274" r:id="rId14"/>
    <p:sldId id="275" r:id="rId15"/>
    <p:sldId id="277" r:id="rId16"/>
    <p:sldId id="279" r:id="rId17"/>
    <p:sldId id="280" r:id="rId18"/>
    <p:sldId id="281" r:id="rId19"/>
    <p:sldId id="282" r:id="rId20"/>
    <p:sldId id="283" r:id="rId21"/>
    <p:sldId id="284" r:id="rId22"/>
    <p:sldId id="286" r:id="rId23"/>
    <p:sldId id="287" r:id="rId24"/>
    <p:sldId id="288" r:id="rId25"/>
    <p:sldId id="289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37" r:id="rId36"/>
    <p:sldId id="338" r:id="rId37"/>
    <p:sldId id="301" r:id="rId38"/>
    <p:sldId id="303" r:id="rId39"/>
    <p:sldId id="302" r:id="rId40"/>
    <p:sldId id="305" r:id="rId41"/>
    <p:sldId id="332" r:id="rId42"/>
    <p:sldId id="333" r:id="rId43"/>
    <p:sldId id="334" r:id="rId44"/>
    <p:sldId id="318" r:id="rId45"/>
    <p:sldId id="306" r:id="rId46"/>
    <p:sldId id="307" r:id="rId47"/>
    <p:sldId id="319" r:id="rId48"/>
    <p:sldId id="320" r:id="rId49"/>
    <p:sldId id="308" r:id="rId50"/>
    <p:sldId id="309" r:id="rId51"/>
    <p:sldId id="321" r:id="rId52"/>
    <p:sldId id="310" r:id="rId53"/>
    <p:sldId id="311" r:id="rId54"/>
    <p:sldId id="322" r:id="rId55"/>
    <p:sldId id="312" r:id="rId56"/>
    <p:sldId id="313" r:id="rId57"/>
    <p:sldId id="314" r:id="rId58"/>
    <p:sldId id="315" r:id="rId59"/>
    <p:sldId id="316" r:id="rId60"/>
    <p:sldId id="317" r:id="rId61"/>
    <p:sldId id="323" r:id="rId62"/>
    <p:sldId id="324" r:id="rId63"/>
    <p:sldId id="325" r:id="rId64"/>
    <p:sldId id="326" r:id="rId65"/>
    <p:sldId id="327" r:id="rId66"/>
    <p:sldId id="330" r:id="rId6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3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EE44-3790-4EBA-9016-3DB12479E08D}" type="datetimeFigureOut">
              <a:rPr lang="cs-CZ" smtClean="0"/>
              <a:pPr/>
              <a:t>04.04.2017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A54D-7117-4810-9BE7-FAA3BAE929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EE44-3790-4EBA-9016-3DB12479E08D}" type="datetimeFigureOut">
              <a:rPr lang="cs-CZ" smtClean="0"/>
              <a:pPr/>
              <a:t>04.04.2017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A54D-7117-4810-9BE7-FAA3BAE929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EE44-3790-4EBA-9016-3DB12479E08D}" type="datetimeFigureOut">
              <a:rPr lang="cs-CZ" smtClean="0"/>
              <a:pPr/>
              <a:t>04.04.2017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A54D-7117-4810-9BE7-FAA3BAE929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EE44-3790-4EBA-9016-3DB12479E08D}" type="datetimeFigureOut">
              <a:rPr lang="cs-CZ" smtClean="0"/>
              <a:pPr/>
              <a:t>04.04.2017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A54D-7117-4810-9BE7-FAA3BAE929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EE44-3790-4EBA-9016-3DB12479E08D}" type="datetimeFigureOut">
              <a:rPr lang="cs-CZ" smtClean="0"/>
              <a:pPr/>
              <a:t>04.04.2017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A54D-7117-4810-9BE7-FAA3BAE929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EE44-3790-4EBA-9016-3DB12479E08D}" type="datetimeFigureOut">
              <a:rPr lang="cs-CZ" smtClean="0"/>
              <a:pPr/>
              <a:t>04.04.2017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A54D-7117-4810-9BE7-FAA3BAE929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EE44-3790-4EBA-9016-3DB12479E08D}" type="datetimeFigureOut">
              <a:rPr lang="cs-CZ" smtClean="0"/>
              <a:pPr/>
              <a:t>04.04.2017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A54D-7117-4810-9BE7-FAA3BAE929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EE44-3790-4EBA-9016-3DB12479E08D}" type="datetimeFigureOut">
              <a:rPr lang="cs-CZ" smtClean="0"/>
              <a:pPr/>
              <a:t>04.04.2017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A54D-7117-4810-9BE7-FAA3BAE929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EE44-3790-4EBA-9016-3DB12479E08D}" type="datetimeFigureOut">
              <a:rPr lang="cs-CZ" smtClean="0"/>
              <a:pPr/>
              <a:t>04.04.2017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A54D-7117-4810-9BE7-FAA3BAE929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EE44-3790-4EBA-9016-3DB12479E08D}" type="datetimeFigureOut">
              <a:rPr lang="cs-CZ" smtClean="0"/>
              <a:pPr/>
              <a:t>04.04.2017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A54D-7117-4810-9BE7-FAA3BAE929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EE44-3790-4EBA-9016-3DB12479E08D}" type="datetimeFigureOut">
              <a:rPr lang="cs-CZ" smtClean="0"/>
              <a:pPr/>
              <a:t>04.04.2017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A54D-7117-4810-9BE7-FAA3BAE929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BEE44-3790-4EBA-9016-3DB12479E08D}" type="datetimeFigureOut">
              <a:rPr lang="cs-CZ" smtClean="0"/>
              <a:pPr/>
              <a:t>04.04.2017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8A54D-7117-4810-9BE7-FAA3BAE929A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cs-CZ" sz="7300" b="1" dirty="0" smtClean="0">
                <a:latin typeface="Times New Roman" pitchFamily="18" charset="0"/>
                <a:cs typeface="Times New Roman" pitchFamily="18" charset="0"/>
              </a:rPr>
              <a:t>V R A B E C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exkurze 3.4.2017</a:t>
            </a:r>
            <a:endParaRPr lang="cs-CZ" dirty="0"/>
          </a:p>
        </p:txBody>
      </p:sp>
      <p:pic>
        <p:nvPicPr>
          <p:cNvPr id="4" name="Zástupný symbol pro obsah 3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772816"/>
            <a:ext cx="6034617" cy="4353347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pic>
        <p:nvPicPr>
          <p:cNvPr id="3" name="Obrázek 2" descr="0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99111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…děkuji za pozornost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cs-C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Michal Pavlů</a:t>
            </a:r>
            <a:endParaRPr lang="cs-CZ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pro obsah 4" descr="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00484" y="1600200"/>
            <a:ext cx="4943031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11</Words>
  <Application>Microsoft Office PowerPoint</Application>
  <PresentationFormat>Předvádění na obrazovce (4:3)</PresentationFormat>
  <Paragraphs>2</Paragraphs>
  <Slides>66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66</vt:i4>
      </vt:variant>
    </vt:vector>
  </HeadingPairs>
  <TitlesOfParts>
    <vt:vector size="67" baseType="lpstr">
      <vt:lpstr>Motiv sady Office</vt:lpstr>
      <vt:lpstr>V R A B E C exkurze 3.4.2017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  <vt:lpstr>Snímek 50</vt:lpstr>
      <vt:lpstr>Snímek 51</vt:lpstr>
      <vt:lpstr>Snímek 52</vt:lpstr>
      <vt:lpstr>Snímek 53</vt:lpstr>
      <vt:lpstr>Snímek 54</vt:lpstr>
      <vt:lpstr>Snímek 55</vt:lpstr>
      <vt:lpstr>Snímek 56</vt:lpstr>
      <vt:lpstr>Snímek 57</vt:lpstr>
      <vt:lpstr>Snímek 58</vt:lpstr>
      <vt:lpstr>Snímek 59</vt:lpstr>
      <vt:lpstr>Snímek 60</vt:lpstr>
      <vt:lpstr>Snímek 61</vt:lpstr>
      <vt:lpstr>Snímek 62</vt:lpstr>
      <vt:lpstr>Snímek 63</vt:lpstr>
      <vt:lpstr>Snímek 64</vt:lpstr>
      <vt:lpstr>Snímek 65</vt:lpstr>
      <vt:lpstr>…děkuji za pozornost! Michal Pavlů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 R A B E C exkurze 20.3.2017 </dc:title>
  <dc:creator>Jiřina</dc:creator>
  <cp:lastModifiedBy>Jiřina</cp:lastModifiedBy>
  <cp:revision>16</cp:revision>
  <dcterms:created xsi:type="dcterms:W3CDTF">2017-04-04T12:45:11Z</dcterms:created>
  <dcterms:modified xsi:type="dcterms:W3CDTF">2017-04-04T15:45:10Z</dcterms:modified>
</cp:coreProperties>
</file>