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0" r:id="rId3"/>
    <p:sldId id="271" r:id="rId4"/>
    <p:sldId id="269" r:id="rId5"/>
    <p:sldId id="258" r:id="rId6"/>
    <p:sldId id="272" r:id="rId7"/>
    <p:sldId id="265" r:id="rId8"/>
    <p:sldId id="266" r:id="rId9"/>
    <p:sldId id="267" r:id="rId10"/>
    <p:sldId id="264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077" autoAdjust="0"/>
  </p:normalViewPr>
  <p:slideViewPr>
    <p:cSldViewPr>
      <p:cViewPr varScale="1">
        <p:scale>
          <a:sx n="67" d="100"/>
          <a:sy n="67" d="100"/>
        </p:scale>
        <p:origin x="324" y="4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88.emf"/><Relationship Id="rId21" Type="http://schemas.openxmlformats.org/officeDocument/2006/relationships/image" Target="../media/image192.emf"/><Relationship Id="rId42" Type="http://schemas.openxmlformats.org/officeDocument/2006/relationships/image" Target="../media/image213.emf"/><Relationship Id="rId63" Type="http://schemas.openxmlformats.org/officeDocument/2006/relationships/image" Target="../media/image234.emf"/><Relationship Id="rId84" Type="http://schemas.openxmlformats.org/officeDocument/2006/relationships/image" Target="../media/image255.emf"/><Relationship Id="rId138" Type="http://schemas.openxmlformats.org/officeDocument/2006/relationships/image" Target="../media/image309.emf"/><Relationship Id="rId159" Type="http://schemas.openxmlformats.org/officeDocument/2006/relationships/image" Target="../media/image330.emf"/><Relationship Id="rId170" Type="http://schemas.openxmlformats.org/officeDocument/2006/relationships/image" Target="../media/image341.emf"/><Relationship Id="rId107" Type="http://schemas.openxmlformats.org/officeDocument/2006/relationships/image" Target="../media/image278.emf"/><Relationship Id="rId11" Type="http://schemas.openxmlformats.org/officeDocument/2006/relationships/image" Target="../media/image182.emf"/><Relationship Id="rId32" Type="http://schemas.openxmlformats.org/officeDocument/2006/relationships/image" Target="../media/image203.emf"/><Relationship Id="rId53" Type="http://schemas.openxmlformats.org/officeDocument/2006/relationships/image" Target="../media/image224.emf"/><Relationship Id="rId74" Type="http://schemas.openxmlformats.org/officeDocument/2006/relationships/image" Target="../media/image245.emf"/><Relationship Id="rId128" Type="http://schemas.openxmlformats.org/officeDocument/2006/relationships/image" Target="../media/image299.emf"/><Relationship Id="rId149" Type="http://schemas.openxmlformats.org/officeDocument/2006/relationships/image" Target="../media/image320.emf"/><Relationship Id="rId5" Type="http://schemas.openxmlformats.org/officeDocument/2006/relationships/image" Target="../media/image176.emf"/><Relationship Id="rId95" Type="http://schemas.openxmlformats.org/officeDocument/2006/relationships/image" Target="../media/image266.emf"/><Relationship Id="rId160" Type="http://schemas.openxmlformats.org/officeDocument/2006/relationships/image" Target="../media/image331.emf"/><Relationship Id="rId22" Type="http://schemas.openxmlformats.org/officeDocument/2006/relationships/image" Target="../media/image193.emf"/><Relationship Id="rId43" Type="http://schemas.openxmlformats.org/officeDocument/2006/relationships/image" Target="../media/image214.emf"/><Relationship Id="rId64" Type="http://schemas.openxmlformats.org/officeDocument/2006/relationships/image" Target="../media/image235.emf"/><Relationship Id="rId118" Type="http://schemas.openxmlformats.org/officeDocument/2006/relationships/image" Target="../media/image289.emf"/><Relationship Id="rId139" Type="http://schemas.openxmlformats.org/officeDocument/2006/relationships/image" Target="../media/image310.emf"/><Relationship Id="rId85" Type="http://schemas.openxmlformats.org/officeDocument/2006/relationships/image" Target="../media/image256.emf"/><Relationship Id="rId150" Type="http://schemas.openxmlformats.org/officeDocument/2006/relationships/image" Target="../media/image321.emf"/><Relationship Id="rId171" Type="http://schemas.openxmlformats.org/officeDocument/2006/relationships/image" Target="../media/image342.emf"/><Relationship Id="rId12" Type="http://schemas.openxmlformats.org/officeDocument/2006/relationships/image" Target="../media/image183.emf"/><Relationship Id="rId33" Type="http://schemas.openxmlformats.org/officeDocument/2006/relationships/image" Target="../media/image204.emf"/><Relationship Id="rId108" Type="http://schemas.openxmlformats.org/officeDocument/2006/relationships/image" Target="../media/image279.emf"/><Relationship Id="rId129" Type="http://schemas.openxmlformats.org/officeDocument/2006/relationships/image" Target="../media/image300.emf"/><Relationship Id="rId54" Type="http://schemas.openxmlformats.org/officeDocument/2006/relationships/image" Target="../media/image225.emf"/><Relationship Id="rId75" Type="http://schemas.openxmlformats.org/officeDocument/2006/relationships/image" Target="../media/image246.emf"/><Relationship Id="rId96" Type="http://schemas.openxmlformats.org/officeDocument/2006/relationships/image" Target="../media/image267.emf"/><Relationship Id="rId140" Type="http://schemas.openxmlformats.org/officeDocument/2006/relationships/image" Target="../media/image311.emf"/><Relationship Id="rId161" Type="http://schemas.openxmlformats.org/officeDocument/2006/relationships/image" Target="../media/image33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7.emf"/><Relationship Id="rId23" Type="http://schemas.openxmlformats.org/officeDocument/2006/relationships/image" Target="../media/image194.emf"/><Relationship Id="rId28" Type="http://schemas.openxmlformats.org/officeDocument/2006/relationships/image" Target="../media/image199.emf"/><Relationship Id="rId49" Type="http://schemas.openxmlformats.org/officeDocument/2006/relationships/image" Target="../media/image220.emf"/><Relationship Id="rId114" Type="http://schemas.openxmlformats.org/officeDocument/2006/relationships/image" Target="../media/image285.emf"/><Relationship Id="rId119" Type="http://schemas.openxmlformats.org/officeDocument/2006/relationships/image" Target="../media/image290.emf"/><Relationship Id="rId44" Type="http://schemas.openxmlformats.org/officeDocument/2006/relationships/image" Target="../media/image215.emf"/><Relationship Id="rId60" Type="http://schemas.openxmlformats.org/officeDocument/2006/relationships/image" Target="../media/image231.emf"/><Relationship Id="rId65" Type="http://schemas.openxmlformats.org/officeDocument/2006/relationships/image" Target="../media/image236.emf"/><Relationship Id="rId81" Type="http://schemas.openxmlformats.org/officeDocument/2006/relationships/image" Target="../media/image252.emf"/><Relationship Id="rId86" Type="http://schemas.openxmlformats.org/officeDocument/2006/relationships/image" Target="../media/image257.emf"/><Relationship Id="rId130" Type="http://schemas.openxmlformats.org/officeDocument/2006/relationships/image" Target="../media/image301.emf"/><Relationship Id="rId135" Type="http://schemas.openxmlformats.org/officeDocument/2006/relationships/image" Target="../media/image306.emf"/><Relationship Id="rId151" Type="http://schemas.openxmlformats.org/officeDocument/2006/relationships/image" Target="../media/image322.emf"/><Relationship Id="rId156" Type="http://schemas.openxmlformats.org/officeDocument/2006/relationships/image" Target="../media/image327.emf"/><Relationship Id="rId172" Type="http://schemas.openxmlformats.org/officeDocument/2006/relationships/image" Target="../media/image343.emf"/><Relationship Id="rId13" Type="http://schemas.openxmlformats.org/officeDocument/2006/relationships/image" Target="../media/image184.emf"/><Relationship Id="rId18" Type="http://schemas.openxmlformats.org/officeDocument/2006/relationships/image" Target="../media/image189.emf"/><Relationship Id="rId39" Type="http://schemas.openxmlformats.org/officeDocument/2006/relationships/image" Target="../media/image210.emf"/><Relationship Id="rId109" Type="http://schemas.openxmlformats.org/officeDocument/2006/relationships/image" Target="../media/image280.emf"/><Relationship Id="rId34" Type="http://schemas.openxmlformats.org/officeDocument/2006/relationships/image" Target="../media/image205.emf"/><Relationship Id="rId50" Type="http://schemas.openxmlformats.org/officeDocument/2006/relationships/image" Target="../media/image221.emf"/><Relationship Id="rId55" Type="http://schemas.openxmlformats.org/officeDocument/2006/relationships/image" Target="../media/image226.emf"/><Relationship Id="rId76" Type="http://schemas.openxmlformats.org/officeDocument/2006/relationships/image" Target="../media/image247.emf"/><Relationship Id="rId97" Type="http://schemas.openxmlformats.org/officeDocument/2006/relationships/image" Target="../media/image268.emf"/><Relationship Id="rId104" Type="http://schemas.openxmlformats.org/officeDocument/2006/relationships/image" Target="../media/image275.emf"/><Relationship Id="rId120" Type="http://schemas.openxmlformats.org/officeDocument/2006/relationships/image" Target="../media/image291.emf"/><Relationship Id="rId125" Type="http://schemas.openxmlformats.org/officeDocument/2006/relationships/image" Target="../media/image296.emf"/><Relationship Id="rId141" Type="http://schemas.openxmlformats.org/officeDocument/2006/relationships/image" Target="../media/image312.emf"/><Relationship Id="rId146" Type="http://schemas.openxmlformats.org/officeDocument/2006/relationships/image" Target="../media/image317.emf"/><Relationship Id="rId167" Type="http://schemas.openxmlformats.org/officeDocument/2006/relationships/image" Target="../media/image338.emf"/><Relationship Id="rId7" Type="http://schemas.openxmlformats.org/officeDocument/2006/relationships/image" Target="../media/image178.emf"/><Relationship Id="rId71" Type="http://schemas.openxmlformats.org/officeDocument/2006/relationships/image" Target="../media/image242.emf"/><Relationship Id="rId92" Type="http://schemas.openxmlformats.org/officeDocument/2006/relationships/image" Target="../media/image263.emf"/><Relationship Id="rId162" Type="http://schemas.openxmlformats.org/officeDocument/2006/relationships/image" Target="../media/image333.emf"/><Relationship Id="rId2" Type="http://schemas.openxmlformats.org/officeDocument/2006/relationships/image" Target="../media/image173.emf"/><Relationship Id="rId29" Type="http://schemas.openxmlformats.org/officeDocument/2006/relationships/image" Target="../media/image200.emf"/><Relationship Id="rId24" Type="http://schemas.openxmlformats.org/officeDocument/2006/relationships/image" Target="../media/image195.emf"/><Relationship Id="rId40" Type="http://schemas.openxmlformats.org/officeDocument/2006/relationships/image" Target="../media/image211.emf"/><Relationship Id="rId45" Type="http://schemas.openxmlformats.org/officeDocument/2006/relationships/image" Target="../media/image216.emf"/><Relationship Id="rId66" Type="http://schemas.openxmlformats.org/officeDocument/2006/relationships/image" Target="../media/image237.emf"/><Relationship Id="rId87" Type="http://schemas.openxmlformats.org/officeDocument/2006/relationships/image" Target="../media/image258.emf"/><Relationship Id="rId110" Type="http://schemas.openxmlformats.org/officeDocument/2006/relationships/image" Target="../media/image281.emf"/><Relationship Id="rId115" Type="http://schemas.openxmlformats.org/officeDocument/2006/relationships/image" Target="../media/image286.emf"/><Relationship Id="rId131" Type="http://schemas.openxmlformats.org/officeDocument/2006/relationships/image" Target="../media/image302.emf"/><Relationship Id="rId136" Type="http://schemas.openxmlformats.org/officeDocument/2006/relationships/image" Target="../media/image307.emf"/><Relationship Id="rId157" Type="http://schemas.openxmlformats.org/officeDocument/2006/relationships/image" Target="../media/image328.emf"/><Relationship Id="rId61" Type="http://schemas.openxmlformats.org/officeDocument/2006/relationships/image" Target="../media/image232.emf"/><Relationship Id="rId82" Type="http://schemas.openxmlformats.org/officeDocument/2006/relationships/image" Target="../media/image253.emf"/><Relationship Id="rId152" Type="http://schemas.openxmlformats.org/officeDocument/2006/relationships/image" Target="../media/image323.emf"/><Relationship Id="rId173" Type="http://schemas.openxmlformats.org/officeDocument/2006/relationships/image" Target="../media/image344.emf"/><Relationship Id="rId19" Type="http://schemas.openxmlformats.org/officeDocument/2006/relationships/image" Target="../media/image190.emf"/><Relationship Id="rId14" Type="http://schemas.openxmlformats.org/officeDocument/2006/relationships/image" Target="../media/image185.emf"/><Relationship Id="rId30" Type="http://schemas.openxmlformats.org/officeDocument/2006/relationships/image" Target="../media/image201.emf"/><Relationship Id="rId35" Type="http://schemas.openxmlformats.org/officeDocument/2006/relationships/image" Target="../media/image206.emf"/><Relationship Id="rId56" Type="http://schemas.openxmlformats.org/officeDocument/2006/relationships/image" Target="../media/image227.emf"/><Relationship Id="rId77" Type="http://schemas.openxmlformats.org/officeDocument/2006/relationships/image" Target="../media/image248.emf"/><Relationship Id="rId100" Type="http://schemas.openxmlformats.org/officeDocument/2006/relationships/image" Target="../media/image271.emf"/><Relationship Id="rId105" Type="http://schemas.openxmlformats.org/officeDocument/2006/relationships/image" Target="../media/image276.emf"/><Relationship Id="rId126" Type="http://schemas.openxmlformats.org/officeDocument/2006/relationships/image" Target="../media/image297.emf"/><Relationship Id="rId147" Type="http://schemas.openxmlformats.org/officeDocument/2006/relationships/image" Target="../media/image318.emf"/><Relationship Id="rId168" Type="http://schemas.openxmlformats.org/officeDocument/2006/relationships/image" Target="../media/image339.emf"/><Relationship Id="rId8" Type="http://schemas.openxmlformats.org/officeDocument/2006/relationships/image" Target="../media/image179.emf"/><Relationship Id="rId51" Type="http://schemas.openxmlformats.org/officeDocument/2006/relationships/image" Target="../media/image222.emf"/><Relationship Id="rId72" Type="http://schemas.openxmlformats.org/officeDocument/2006/relationships/image" Target="../media/image243.emf"/><Relationship Id="rId93" Type="http://schemas.openxmlformats.org/officeDocument/2006/relationships/image" Target="../media/image264.emf"/><Relationship Id="rId98" Type="http://schemas.openxmlformats.org/officeDocument/2006/relationships/image" Target="../media/image269.emf"/><Relationship Id="rId121" Type="http://schemas.openxmlformats.org/officeDocument/2006/relationships/image" Target="../media/image292.emf"/><Relationship Id="rId142" Type="http://schemas.openxmlformats.org/officeDocument/2006/relationships/image" Target="../media/image313.emf"/><Relationship Id="rId163" Type="http://schemas.openxmlformats.org/officeDocument/2006/relationships/image" Target="../media/image334.emf"/><Relationship Id="rId3" Type="http://schemas.openxmlformats.org/officeDocument/2006/relationships/image" Target="../media/image174.emf"/><Relationship Id="rId25" Type="http://schemas.openxmlformats.org/officeDocument/2006/relationships/image" Target="../media/image196.emf"/><Relationship Id="rId46" Type="http://schemas.openxmlformats.org/officeDocument/2006/relationships/image" Target="../media/image217.emf"/><Relationship Id="rId67" Type="http://schemas.openxmlformats.org/officeDocument/2006/relationships/image" Target="../media/image238.emf"/><Relationship Id="rId116" Type="http://schemas.openxmlformats.org/officeDocument/2006/relationships/image" Target="../media/image287.emf"/><Relationship Id="rId137" Type="http://schemas.openxmlformats.org/officeDocument/2006/relationships/image" Target="../media/image308.emf"/><Relationship Id="rId158" Type="http://schemas.openxmlformats.org/officeDocument/2006/relationships/image" Target="../media/image329.emf"/><Relationship Id="rId20" Type="http://schemas.openxmlformats.org/officeDocument/2006/relationships/image" Target="../media/image191.emf"/><Relationship Id="rId41" Type="http://schemas.openxmlformats.org/officeDocument/2006/relationships/image" Target="../media/image212.emf"/><Relationship Id="rId62" Type="http://schemas.openxmlformats.org/officeDocument/2006/relationships/image" Target="../media/image233.emf"/><Relationship Id="rId83" Type="http://schemas.openxmlformats.org/officeDocument/2006/relationships/image" Target="../media/image254.emf"/><Relationship Id="rId88" Type="http://schemas.openxmlformats.org/officeDocument/2006/relationships/image" Target="../media/image259.emf"/><Relationship Id="rId111" Type="http://schemas.openxmlformats.org/officeDocument/2006/relationships/image" Target="../media/image282.emf"/><Relationship Id="rId132" Type="http://schemas.openxmlformats.org/officeDocument/2006/relationships/image" Target="../media/image303.emf"/><Relationship Id="rId153" Type="http://schemas.openxmlformats.org/officeDocument/2006/relationships/image" Target="../media/image324.emf"/><Relationship Id="rId15" Type="http://schemas.openxmlformats.org/officeDocument/2006/relationships/image" Target="../media/image186.emf"/><Relationship Id="rId36" Type="http://schemas.openxmlformats.org/officeDocument/2006/relationships/image" Target="../media/image207.emf"/><Relationship Id="rId57" Type="http://schemas.openxmlformats.org/officeDocument/2006/relationships/image" Target="../media/image228.emf"/><Relationship Id="rId106" Type="http://schemas.openxmlformats.org/officeDocument/2006/relationships/image" Target="../media/image277.emf"/><Relationship Id="rId127" Type="http://schemas.openxmlformats.org/officeDocument/2006/relationships/image" Target="../media/image298.emf"/><Relationship Id="rId10" Type="http://schemas.openxmlformats.org/officeDocument/2006/relationships/image" Target="../media/image181.emf"/><Relationship Id="rId31" Type="http://schemas.openxmlformats.org/officeDocument/2006/relationships/image" Target="../media/image202.emf"/><Relationship Id="rId52" Type="http://schemas.openxmlformats.org/officeDocument/2006/relationships/image" Target="../media/image223.emf"/><Relationship Id="rId73" Type="http://schemas.openxmlformats.org/officeDocument/2006/relationships/image" Target="../media/image244.emf"/><Relationship Id="rId78" Type="http://schemas.openxmlformats.org/officeDocument/2006/relationships/image" Target="../media/image249.emf"/><Relationship Id="rId94" Type="http://schemas.openxmlformats.org/officeDocument/2006/relationships/image" Target="../media/image265.emf"/><Relationship Id="rId99" Type="http://schemas.openxmlformats.org/officeDocument/2006/relationships/image" Target="../media/image270.emf"/><Relationship Id="rId101" Type="http://schemas.openxmlformats.org/officeDocument/2006/relationships/image" Target="../media/image272.emf"/><Relationship Id="rId122" Type="http://schemas.openxmlformats.org/officeDocument/2006/relationships/image" Target="../media/image293.emf"/><Relationship Id="rId143" Type="http://schemas.openxmlformats.org/officeDocument/2006/relationships/image" Target="../media/image314.emf"/><Relationship Id="rId148" Type="http://schemas.openxmlformats.org/officeDocument/2006/relationships/image" Target="../media/image319.emf"/><Relationship Id="rId164" Type="http://schemas.openxmlformats.org/officeDocument/2006/relationships/image" Target="../media/image335.emf"/><Relationship Id="rId169" Type="http://schemas.openxmlformats.org/officeDocument/2006/relationships/image" Target="../media/image340.emf"/><Relationship Id="rId4" Type="http://schemas.openxmlformats.org/officeDocument/2006/relationships/image" Target="../media/image175.emf"/><Relationship Id="rId9" Type="http://schemas.openxmlformats.org/officeDocument/2006/relationships/image" Target="../media/image180.emf"/><Relationship Id="rId26" Type="http://schemas.openxmlformats.org/officeDocument/2006/relationships/image" Target="../media/image197.emf"/><Relationship Id="rId47" Type="http://schemas.openxmlformats.org/officeDocument/2006/relationships/image" Target="../media/image218.emf"/><Relationship Id="rId68" Type="http://schemas.openxmlformats.org/officeDocument/2006/relationships/image" Target="../media/image239.emf"/><Relationship Id="rId89" Type="http://schemas.openxmlformats.org/officeDocument/2006/relationships/image" Target="../media/image260.emf"/><Relationship Id="rId112" Type="http://schemas.openxmlformats.org/officeDocument/2006/relationships/image" Target="../media/image283.emf"/><Relationship Id="rId133" Type="http://schemas.openxmlformats.org/officeDocument/2006/relationships/image" Target="../media/image304.emf"/><Relationship Id="rId154" Type="http://schemas.openxmlformats.org/officeDocument/2006/relationships/image" Target="../media/image325.emf"/><Relationship Id="rId16" Type="http://schemas.openxmlformats.org/officeDocument/2006/relationships/image" Target="../media/image187.emf"/><Relationship Id="rId37" Type="http://schemas.openxmlformats.org/officeDocument/2006/relationships/image" Target="../media/image208.emf"/><Relationship Id="rId58" Type="http://schemas.openxmlformats.org/officeDocument/2006/relationships/image" Target="../media/image229.emf"/><Relationship Id="rId79" Type="http://schemas.openxmlformats.org/officeDocument/2006/relationships/image" Target="../media/image250.emf"/><Relationship Id="rId102" Type="http://schemas.openxmlformats.org/officeDocument/2006/relationships/image" Target="../media/image273.emf"/><Relationship Id="rId123" Type="http://schemas.openxmlformats.org/officeDocument/2006/relationships/image" Target="../media/image294.emf"/><Relationship Id="rId144" Type="http://schemas.openxmlformats.org/officeDocument/2006/relationships/image" Target="../media/image315.emf"/><Relationship Id="rId90" Type="http://schemas.openxmlformats.org/officeDocument/2006/relationships/image" Target="../media/image261.emf"/><Relationship Id="rId165" Type="http://schemas.openxmlformats.org/officeDocument/2006/relationships/image" Target="../media/image336.emf"/><Relationship Id="rId27" Type="http://schemas.openxmlformats.org/officeDocument/2006/relationships/image" Target="../media/image198.emf"/><Relationship Id="rId48" Type="http://schemas.openxmlformats.org/officeDocument/2006/relationships/image" Target="../media/image219.emf"/><Relationship Id="rId69" Type="http://schemas.openxmlformats.org/officeDocument/2006/relationships/image" Target="../media/image240.emf"/><Relationship Id="rId113" Type="http://schemas.openxmlformats.org/officeDocument/2006/relationships/image" Target="../media/image284.emf"/><Relationship Id="rId134" Type="http://schemas.openxmlformats.org/officeDocument/2006/relationships/image" Target="../media/image305.emf"/><Relationship Id="rId80" Type="http://schemas.openxmlformats.org/officeDocument/2006/relationships/image" Target="../media/image251.emf"/><Relationship Id="rId155" Type="http://schemas.openxmlformats.org/officeDocument/2006/relationships/image" Target="../media/image326.emf"/><Relationship Id="rId17" Type="http://schemas.openxmlformats.org/officeDocument/2006/relationships/image" Target="../media/image188.emf"/><Relationship Id="rId38" Type="http://schemas.openxmlformats.org/officeDocument/2006/relationships/image" Target="../media/image209.emf"/><Relationship Id="rId59" Type="http://schemas.openxmlformats.org/officeDocument/2006/relationships/image" Target="../media/image230.emf"/><Relationship Id="rId103" Type="http://schemas.openxmlformats.org/officeDocument/2006/relationships/image" Target="../media/image274.emf"/><Relationship Id="rId124" Type="http://schemas.openxmlformats.org/officeDocument/2006/relationships/image" Target="../media/image295.emf"/><Relationship Id="rId70" Type="http://schemas.openxmlformats.org/officeDocument/2006/relationships/image" Target="../media/image241.emf"/><Relationship Id="rId91" Type="http://schemas.openxmlformats.org/officeDocument/2006/relationships/image" Target="../media/image262.emf"/><Relationship Id="rId145" Type="http://schemas.openxmlformats.org/officeDocument/2006/relationships/image" Target="../media/image316.emf"/><Relationship Id="rId166" Type="http://schemas.openxmlformats.org/officeDocument/2006/relationships/image" Target="../media/image337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274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eaLnBrk="1" hangingPunct="1"/>
              <a:endParaRPr lang="cs-CZ" altLang="cs-CZ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83" name="Picture 5" descr="Large confetti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84" name="Group 6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87" name="Freeform 7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8" name="Freeform 8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454 h 1152"/>
                    <a:gd name="T2" fmla="*/ 748 w 909"/>
                    <a:gd name="T3" fmla="*/ 475 h 1152"/>
                    <a:gd name="T4" fmla="*/ 687 w 909"/>
                    <a:gd name="T5" fmla="*/ 516 h 1152"/>
                    <a:gd name="T6" fmla="*/ 570 w 909"/>
                    <a:gd name="T7" fmla="*/ 486 h 1152"/>
                    <a:gd name="T8" fmla="*/ 459 w 909"/>
                    <a:gd name="T9" fmla="*/ 471 h 1152"/>
                    <a:gd name="T10" fmla="*/ 358 w 909"/>
                    <a:gd name="T11" fmla="*/ 484 h 1152"/>
                    <a:gd name="T12" fmla="*/ 304 w 909"/>
                    <a:gd name="T13" fmla="*/ 550 h 1152"/>
                    <a:gd name="T14" fmla="*/ 305 w 909"/>
                    <a:gd name="T15" fmla="*/ 590 h 1152"/>
                    <a:gd name="T16" fmla="*/ 275 w 909"/>
                    <a:gd name="T17" fmla="*/ 533 h 1152"/>
                    <a:gd name="T18" fmla="*/ 204 w 909"/>
                    <a:gd name="T19" fmla="*/ 557 h 1152"/>
                    <a:gd name="T20" fmla="*/ 273 w 909"/>
                    <a:gd name="T21" fmla="*/ 525 h 1152"/>
                    <a:gd name="T22" fmla="*/ 331 w 909"/>
                    <a:gd name="T23" fmla="*/ 481 h 1152"/>
                    <a:gd name="T24" fmla="*/ 326 w 909"/>
                    <a:gd name="T25" fmla="*/ 460 h 1152"/>
                    <a:gd name="T26" fmla="*/ 255 w 909"/>
                    <a:gd name="T27" fmla="*/ 428 h 1152"/>
                    <a:gd name="T28" fmla="*/ 62 w 909"/>
                    <a:gd name="T29" fmla="*/ 419 h 1152"/>
                    <a:gd name="T30" fmla="*/ 30 w 909"/>
                    <a:gd name="T31" fmla="*/ 405 h 1152"/>
                    <a:gd name="T32" fmla="*/ 185 w 909"/>
                    <a:gd name="T33" fmla="*/ 405 h 1152"/>
                    <a:gd name="T34" fmla="*/ 290 w 909"/>
                    <a:gd name="T35" fmla="*/ 419 h 1152"/>
                    <a:gd name="T36" fmla="*/ 369 w 909"/>
                    <a:gd name="T37" fmla="*/ 460 h 1152"/>
                    <a:gd name="T38" fmla="*/ 466 w 909"/>
                    <a:gd name="T39" fmla="*/ 444 h 1152"/>
                    <a:gd name="T40" fmla="*/ 456 w 909"/>
                    <a:gd name="T41" fmla="*/ 391 h 1152"/>
                    <a:gd name="T42" fmla="*/ 415 w 909"/>
                    <a:gd name="T43" fmla="*/ 385 h 1152"/>
                    <a:gd name="T44" fmla="*/ 356 w 909"/>
                    <a:gd name="T45" fmla="*/ 336 h 1152"/>
                    <a:gd name="T46" fmla="*/ 359 w 909"/>
                    <a:gd name="T47" fmla="*/ 279 h 1152"/>
                    <a:gd name="T48" fmla="*/ 312 w 909"/>
                    <a:gd name="T49" fmla="*/ 273 h 1152"/>
                    <a:gd name="T50" fmla="*/ 231 w 909"/>
                    <a:gd name="T51" fmla="*/ 213 h 1152"/>
                    <a:gd name="T52" fmla="*/ 205 w 909"/>
                    <a:gd name="T53" fmla="*/ 184 h 1152"/>
                    <a:gd name="T54" fmla="*/ 87 w 909"/>
                    <a:gd name="T55" fmla="*/ 171 h 1152"/>
                    <a:gd name="T56" fmla="*/ 41 w 909"/>
                    <a:gd name="T57" fmla="*/ 151 h 1152"/>
                    <a:gd name="T58" fmla="*/ 160 w 909"/>
                    <a:gd name="T59" fmla="*/ 171 h 1152"/>
                    <a:gd name="T60" fmla="*/ 193 w 909"/>
                    <a:gd name="T61" fmla="*/ 144 h 1152"/>
                    <a:gd name="T62" fmla="*/ 165 w 909"/>
                    <a:gd name="T63" fmla="*/ 80 h 1152"/>
                    <a:gd name="T64" fmla="*/ 100 w 909"/>
                    <a:gd name="T65" fmla="*/ 12 h 1152"/>
                    <a:gd name="T66" fmla="*/ 154 w 909"/>
                    <a:gd name="T67" fmla="*/ 21 h 1152"/>
                    <a:gd name="T68" fmla="*/ 223 w 909"/>
                    <a:gd name="T69" fmla="*/ 15 h 1152"/>
                    <a:gd name="T70" fmla="*/ 179 w 909"/>
                    <a:gd name="T71" fmla="*/ 38 h 1152"/>
                    <a:gd name="T72" fmla="*/ 186 w 909"/>
                    <a:gd name="T73" fmla="*/ 94 h 1152"/>
                    <a:gd name="T74" fmla="*/ 235 w 909"/>
                    <a:gd name="T75" fmla="*/ 60 h 1152"/>
                    <a:gd name="T76" fmla="*/ 216 w 909"/>
                    <a:gd name="T77" fmla="*/ 93 h 1152"/>
                    <a:gd name="T78" fmla="*/ 209 w 909"/>
                    <a:gd name="T79" fmla="*/ 140 h 1152"/>
                    <a:gd name="T80" fmla="*/ 236 w 909"/>
                    <a:gd name="T81" fmla="*/ 200 h 1152"/>
                    <a:gd name="T82" fmla="*/ 324 w 909"/>
                    <a:gd name="T83" fmla="*/ 263 h 1152"/>
                    <a:gd name="T84" fmla="*/ 377 w 909"/>
                    <a:gd name="T85" fmla="*/ 241 h 1152"/>
                    <a:gd name="T86" fmla="*/ 400 w 909"/>
                    <a:gd name="T87" fmla="*/ 261 h 1152"/>
                    <a:gd name="T88" fmla="*/ 377 w 909"/>
                    <a:gd name="T89" fmla="*/ 296 h 1152"/>
                    <a:gd name="T90" fmla="*/ 409 w 909"/>
                    <a:gd name="T91" fmla="*/ 362 h 1152"/>
                    <a:gd name="T92" fmla="*/ 469 w 909"/>
                    <a:gd name="T93" fmla="*/ 363 h 1152"/>
                    <a:gd name="T94" fmla="*/ 497 w 909"/>
                    <a:gd name="T95" fmla="*/ 405 h 1152"/>
                    <a:gd name="T96" fmla="*/ 523 w 909"/>
                    <a:gd name="T97" fmla="*/ 449 h 1152"/>
                    <a:gd name="T98" fmla="*/ 603 w 909"/>
                    <a:gd name="T99" fmla="*/ 481 h 1152"/>
                    <a:gd name="T100" fmla="*/ 680 w 909"/>
                    <a:gd name="T101" fmla="*/ 492 h 1152"/>
                    <a:gd name="T102" fmla="*/ 708 w 909"/>
                    <a:gd name="T103" fmla="*/ 448 h 1152"/>
                    <a:gd name="T104" fmla="*/ 792 w 909"/>
                    <a:gd name="T105" fmla="*/ 434 h 1152"/>
                    <a:gd name="T106" fmla="*/ 827 w 909"/>
                    <a:gd name="T107" fmla="*/ 419 h 1152"/>
                    <a:gd name="T108" fmla="*/ 831 w 909"/>
                    <a:gd name="T109" fmla="*/ 398 h 1152"/>
                    <a:gd name="T110" fmla="*/ 894 w 909"/>
                    <a:gd name="T111" fmla="*/ 425 h 1152"/>
                    <a:gd name="T112" fmla="*/ 909 w 909"/>
                    <a:gd name="T113" fmla="*/ 465 h 11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pic>
              <p:nvPicPr>
                <p:cNvPr id="89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0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1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2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3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4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5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6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7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8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9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0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1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2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3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4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5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6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7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8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9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0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2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2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3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4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5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6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7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8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9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0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1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2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4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4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5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4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6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5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7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5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8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5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9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5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0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5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1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5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2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5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5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4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5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5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5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6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6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7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6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8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6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9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6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0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6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1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6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2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6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3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6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4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6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5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6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6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7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7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7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8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7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9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7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0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7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1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7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2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7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3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7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4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7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5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7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6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8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7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8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8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8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9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8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0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8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1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8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2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8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3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8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4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8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5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8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6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9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7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9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8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9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9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9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0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9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1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9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2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9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3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9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4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9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5" name="Picture 105" descr="Large confetti"/>
                <p:cNvPicPr>
                  <a:picLocks noChangeAspect="1" noChangeArrowheads="1"/>
                </p:cNvPicPr>
                <p:nvPr/>
              </p:nvPicPr>
              <p:blipFill>
                <a:blip r:embed="rId9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85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0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6" name="Picture 107" descr="Large confetti"/>
              <p:cNvPicPr>
                <a:picLocks noChangeAspect="1" noChangeArrowheads="1"/>
              </p:cNvPicPr>
              <p:nvPr/>
            </p:nvPicPr>
            <p:blipFill>
              <a:blip r:embed="rId10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8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9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pic>
            <p:nvPicPr>
              <p:cNvPr id="11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0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0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0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0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0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0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0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0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4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6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7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8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9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3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4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5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6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0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1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2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5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6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7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9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2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3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4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5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6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7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8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9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1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2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3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4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5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6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7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8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9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0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1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2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3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4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5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6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7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8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9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0" name="Picture 181"/>
              <p:cNvPicPr>
                <a:picLocks noChangeAspect="1" noChangeArrowheads="1"/>
              </p:cNvPicPr>
              <p:nvPr userDrawn="1"/>
            </p:nvPicPr>
            <p:blipFill>
              <a:blip r:embed="rId17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1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2" name="Picture 183"/>
              <p:cNvPicPr>
                <a:picLocks noChangeAspect="1" noChangeArrowheads="1"/>
              </p:cNvPicPr>
              <p:nvPr userDrawn="1"/>
            </p:nvPicPr>
            <p:blipFill>
              <a:blip r:embed="rId17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61624" name="Rectangle 184"/>
          <p:cNvSpPr>
            <a:spLocks noGrp="1" noChangeArrowheads="1"/>
          </p:cNvSpPr>
          <p:nvPr>
            <p:ph type="ctrTitle"/>
          </p:nvPr>
        </p:nvSpPr>
        <p:spPr>
          <a:xfrm>
            <a:off x="698500" y="9525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Klepnutím lze upravit styl předlohy nadpisů.</a:t>
            </a:r>
          </a:p>
        </p:txBody>
      </p:sp>
      <p:sp>
        <p:nvSpPr>
          <p:cNvPr id="61625" name="Rectangle 185"/>
          <p:cNvSpPr>
            <a:spLocks noGrp="1" noChangeArrowheads="1"/>
          </p:cNvSpPr>
          <p:nvPr>
            <p:ph type="subTitle" idx="1"/>
          </p:nvPr>
        </p:nvSpPr>
        <p:spPr>
          <a:xfrm>
            <a:off x="1395413" y="331787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Klepnutím lze upravit styl předlohy podnadpisů.</a:t>
            </a:r>
          </a:p>
        </p:txBody>
      </p:sp>
      <p:sp>
        <p:nvSpPr>
          <p:cNvPr id="186" name="Rectangle 18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" name="Rectangle 18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8" name="Rectangle 18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2F4806C-9A0E-497B-A858-409FAFE0A921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191667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743609-DB00-415A-932C-6799AAF0A323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444130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9400"/>
            <a:ext cx="2057400" cy="58547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9400"/>
            <a:ext cx="6019800" cy="58547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1A5A82-0162-4C11-818A-D3A49E537930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418496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9400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A7E31-A5D7-4778-B4D8-69E7B95F1361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63365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6B6981-F919-42C1-AB4A-4864C8C52E95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498082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48DE9E-BA0C-4E37-A6F0-579C435AD5C2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404159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57B91C-47AD-4E79-9668-E8329830EBA9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3204225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37847D-DBAD-466A-9529-79FCB8813802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3896004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A00A6E-27DE-45AC-A663-E0880095FA8F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351653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60FC7C-CED2-4261-8FEC-DCD676CCE3FD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749947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87495D-E8DF-4AF5-A127-F76C585F62A3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507226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AE2B10-271F-416B-B7DE-1D964AF65F9B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106736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04.emf"/><Relationship Id="rId21" Type="http://schemas.openxmlformats.org/officeDocument/2006/relationships/image" Target="../media/image8.emf"/><Relationship Id="rId42" Type="http://schemas.openxmlformats.org/officeDocument/2006/relationships/image" Target="../media/image29.emf"/><Relationship Id="rId63" Type="http://schemas.openxmlformats.org/officeDocument/2006/relationships/image" Target="../media/image50.emf"/><Relationship Id="rId84" Type="http://schemas.openxmlformats.org/officeDocument/2006/relationships/image" Target="../media/image71.emf"/><Relationship Id="rId138" Type="http://schemas.openxmlformats.org/officeDocument/2006/relationships/image" Target="../media/image125.emf"/><Relationship Id="rId159" Type="http://schemas.openxmlformats.org/officeDocument/2006/relationships/image" Target="../media/image146.emf"/><Relationship Id="rId170" Type="http://schemas.openxmlformats.org/officeDocument/2006/relationships/image" Target="../media/image157.emf"/><Relationship Id="rId107" Type="http://schemas.openxmlformats.org/officeDocument/2006/relationships/image" Target="../media/image94.emf"/><Relationship Id="rId11" Type="http://schemas.openxmlformats.org/officeDocument/2006/relationships/slideLayout" Target="../slideLayouts/slideLayout11.xml"/><Relationship Id="rId32" Type="http://schemas.openxmlformats.org/officeDocument/2006/relationships/image" Target="../media/image19.emf"/><Relationship Id="rId53" Type="http://schemas.openxmlformats.org/officeDocument/2006/relationships/image" Target="../media/image40.emf"/><Relationship Id="rId74" Type="http://schemas.openxmlformats.org/officeDocument/2006/relationships/image" Target="../media/image61.emf"/><Relationship Id="rId128" Type="http://schemas.openxmlformats.org/officeDocument/2006/relationships/image" Target="../media/image115.emf"/><Relationship Id="rId149" Type="http://schemas.openxmlformats.org/officeDocument/2006/relationships/image" Target="../media/image136.emf"/><Relationship Id="rId5" Type="http://schemas.openxmlformats.org/officeDocument/2006/relationships/slideLayout" Target="../slideLayouts/slideLayout5.xml"/><Relationship Id="rId95" Type="http://schemas.openxmlformats.org/officeDocument/2006/relationships/image" Target="../media/image82.emf"/><Relationship Id="rId160" Type="http://schemas.openxmlformats.org/officeDocument/2006/relationships/image" Target="../media/image147.emf"/><Relationship Id="rId181" Type="http://schemas.openxmlformats.org/officeDocument/2006/relationships/image" Target="../media/image168.emf"/><Relationship Id="rId22" Type="http://schemas.openxmlformats.org/officeDocument/2006/relationships/image" Target="../media/image9.emf"/><Relationship Id="rId43" Type="http://schemas.openxmlformats.org/officeDocument/2006/relationships/image" Target="../media/image30.emf"/><Relationship Id="rId64" Type="http://schemas.openxmlformats.org/officeDocument/2006/relationships/image" Target="../media/image51.emf"/><Relationship Id="rId118" Type="http://schemas.openxmlformats.org/officeDocument/2006/relationships/image" Target="../media/image105.emf"/><Relationship Id="rId139" Type="http://schemas.openxmlformats.org/officeDocument/2006/relationships/image" Target="../media/image126.emf"/><Relationship Id="rId85" Type="http://schemas.openxmlformats.org/officeDocument/2006/relationships/image" Target="../media/image72.emf"/><Relationship Id="rId150" Type="http://schemas.openxmlformats.org/officeDocument/2006/relationships/image" Target="../media/image137.emf"/><Relationship Id="rId171" Type="http://schemas.openxmlformats.org/officeDocument/2006/relationships/image" Target="../media/image158.emf"/><Relationship Id="rId12" Type="http://schemas.openxmlformats.org/officeDocument/2006/relationships/slideLayout" Target="../slideLayouts/slideLayout12.xml"/><Relationship Id="rId33" Type="http://schemas.openxmlformats.org/officeDocument/2006/relationships/image" Target="../media/image20.emf"/><Relationship Id="rId108" Type="http://schemas.openxmlformats.org/officeDocument/2006/relationships/image" Target="../media/image95.emf"/><Relationship Id="rId129" Type="http://schemas.openxmlformats.org/officeDocument/2006/relationships/image" Target="../media/image116.emf"/><Relationship Id="rId54" Type="http://schemas.openxmlformats.org/officeDocument/2006/relationships/image" Target="../media/image41.emf"/><Relationship Id="rId75" Type="http://schemas.openxmlformats.org/officeDocument/2006/relationships/image" Target="../media/image62.emf"/><Relationship Id="rId96" Type="http://schemas.openxmlformats.org/officeDocument/2006/relationships/image" Target="../media/image83.emf"/><Relationship Id="rId140" Type="http://schemas.openxmlformats.org/officeDocument/2006/relationships/image" Target="../media/image127.emf"/><Relationship Id="rId161" Type="http://schemas.openxmlformats.org/officeDocument/2006/relationships/image" Target="../media/image148.emf"/><Relationship Id="rId182" Type="http://schemas.openxmlformats.org/officeDocument/2006/relationships/image" Target="../media/image169.emf"/><Relationship Id="rId6" Type="http://schemas.openxmlformats.org/officeDocument/2006/relationships/slideLayout" Target="../slideLayouts/slideLayout6.xml"/><Relationship Id="rId23" Type="http://schemas.openxmlformats.org/officeDocument/2006/relationships/image" Target="../media/image10.emf"/><Relationship Id="rId119" Type="http://schemas.openxmlformats.org/officeDocument/2006/relationships/image" Target="../media/image106.emf"/><Relationship Id="rId44" Type="http://schemas.openxmlformats.org/officeDocument/2006/relationships/image" Target="../media/image31.emf"/><Relationship Id="rId65" Type="http://schemas.openxmlformats.org/officeDocument/2006/relationships/image" Target="../media/image52.emf"/><Relationship Id="rId86" Type="http://schemas.openxmlformats.org/officeDocument/2006/relationships/image" Target="../media/image73.emf"/><Relationship Id="rId130" Type="http://schemas.openxmlformats.org/officeDocument/2006/relationships/image" Target="../media/image117.emf"/><Relationship Id="rId151" Type="http://schemas.openxmlformats.org/officeDocument/2006/relationships/image" Target="../media/image138.emf"/><Relationship Id="rId172" Type="http://schemas.openxmlformats.org/officeDocument/2006/relationships/image" Target="../media/image159.emf"/><Relationship Id="rId13" Type="http://schemas.openxmlformats.org/officeDocument/2006/relationships/theme" Target="../theme/theme1.xml"/><Relationship Id="rId18" Type="http://schemas.openxmlformats.org/officeDocument/2006/relationships/image" Target="../media/image5.emf"/><Relationship Id="rId39" Type="http://schemas.openxmlformats.org/officeDocument/2006/relationships/image" Target="../media/image26.emf"/><Relationship Id="rId109" Type="http://schemas.openxmlformats.org/officeDocument/2006/relationships/image" Target="../media/image96.emf"/><Relationship Id="rId34" Type="http://schemas.openxmlformats.org/officeDocument/2006/relationships/image" Target="../media/image21.emf"/><Relationship Id="rId50" Type="http://schemas.openxmlformats.org/officeDocument/2006/relationships/image" Target="../media/image37.emf"/><Relationship Id="rId55" Type="http://schemas.openxmlformats.org/officeDocument/2006/relationships/image" Target="../media/image42.emf"/><Relationship Id="rId76" Type="http://schemas.openxmlformats.org/officeDocument/2006/relationships/image" Target="../media/image63.emf"/><Relationship Id="rId97" Type="http://schemas.openxmlformats.org/officeDocument/2006/relationships/image" Target="../media/image84.emf"/><Relationship Id="rId104" Type="http://schemas.openxmlformats.org/officeDocument/2006/relationships/image" Target="../media/image91.emf"/><Relationship Id="rId120" Type="http://schemas.openxmlformats.org/officeDocument/2006/relationships/image" Target="../media/image107.emf"/><Relationship Id="rId125" Type="http://schemas.openxmlformats.org/officeDocument/2006/relationships/image" Target="../media/image112.emf"/><Relationship Id="rId141" Type="http://schemas.openxmlformats.org/officeDocument/2006/relationships/image" Target="../media/image128.emf"/><Relationship Id="rId146" Type="http://schemas.openxmlformats.org/officeDocument/2006/relationships/image" Target="../media/image133.emf"/><Relationship Id="rId167" Type="http://schemas.openxmlformats.org/officeDocument/2006/relationships/image" Target="../media/image154.emf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58.emf"/><Relationship Id="rId92" Type="http://schemas.openxmlformats.org/officeDocument/2006/relationships/image" Target="../media/image79.emf"/><Relationship Id="rId162" Type="http://schemas.openxmlformats.org/officeDocument/2006/relationships/image" Target="../media/image149.emf"/><Relationship Id="rId183" Type="http://schemas.openxmlformats.org/officeDocument/2006/relationships/image" Target="../media/image170.emf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6.emf"/><Relationship Id="rId24" Type="http://schemas.openxmlformats.org/officeDocument/2006/relationships/image" Target="../media/image11.emf"/><Relationship Id="rId40" Type="http://schemas.openxmlformats.org/officeDocument/2006/relationships/image" Target="../media/image27.emf"/><Relationship Id="rId45" Type="http://schemas.openxmlformats.org/officeDocument/2006/relationships/image" Target="../media/image32.emf"/><Relationship Id="rId66" Type="http://schemas.openxmlformats.org/officeDocument/2006/relationships/image" Target="../media/image53.emf"/><Relationship Id="rId87" Type="http://schemas.openxmlformats.org/officeDocument/2006/relationships/image" Target="../media/image74.emf"/><Relationship Id="rId110" Type="http://schemas.openxmlformats.org/officeDocument/2006/relationships/image" Target="../media/image97.emf"/><Relationship Id="rId115" Type="http://schemas.openxmlformats.org/officeDocument/2006/relationships/image" Target="../media/image102.emf"/><Relationship Id="rId131" Type="http://schemas.openxmlformats.org/officeDocument/2006/relationships/image" Target="../media/image118.emf"/><Relationship Id="rId136" Type="http://schemas.openxmlformats.org/officeDocument/2006/relationships/image" Target="../media/image123.emf"/><Relationship Id="rId157" Type="http://schemas.openxmlformats.org/officeDocument/2006/relationships/image" Target="../media/image144.emf"/><Relationship Id="rId178" Type="http://schemas.openxmlformats.org/officeDocument/2006/relationships/image" Target="../media/image165.emf"/><Relationship Id="rId61" Type="http://schemas.openxmlformats.org/officeDocument/2006/relationships/image" Target="../media/image48.emf"/><Relationship Id="rId82" Type="http://schemas.openxmlformats.org/officeDocument/2006/relationships/image" Target="../media/image69.emf"/><Relationship Id="rId152" Type="http://schemas.openxmlformats.org/officeDocument/2006/relationships/image" Target="../media/image139.emf"/><Relationship Id="rId173" Type="http://schemas.openxmlformats.org/officeDocument/2006/relationships/image" Target="../media/image160.emf"/><Relationship Id="rId19" Type="http://schemas.openxmlformats.org/officeDocument/2006/relationships/image" Target="../media/image6.emf"/><Relationship Id="rId14" Type="http://schemas.openxmlformats.org/officeDocument/2006/relationships/image" Target="../media/image1.emf"/><Relationship Id="rId30" Type="http://schemas.openxmlformats.org/officeDocument/2006/relationships/image" Target="../media/image17.emf"/><Relationship Id="rId35" Type="http://schemas.openxmlformats.org/officeDocument/2006/relationships/image" Target="../media/image22.emf"/><Relationship Id="rId56" Type="http://schemas.openxmlformats.org/officeDocument/2006/relationships/image" Target="../media/image43.emf"/><Relationship Id="rId77" Type="http://schemas.openxmlformats.org/officeDocument/2006/relationships/image" Target="../media/image64.emf"/><Relationship Id="rId100" Type="http://schemas.openxmlformats.org/officeDocument/2006/relationships/image" Target="../media/image87.emf"/><Relationship Id="rId105" Type="http://schemas.openxmlformats.org/officeDocument/2006/relationships/image" Target="../media/image92.emf"/><Relationship Id="rId126" Type="http://schemas.openxmlformats.org/officeDocument/2006/relationships/image" Target="../media/image113.emf"/><Relationship Id="rId147" Type="http://schemas.openxmlformats.org/officeDocument/2006/relationships/image" Target="../media/image134.emf"/><Relationship Id="rId168" Type="http://schemas.openxmlformats.org/officeDocument/2006/relationships/image" Target="../media/image155.emf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38.emf"/><Relationship Id="rId72" Type="http://schemas.openxmlformats.org/officeDocument/2006/relationships/image" Target="../media/image59.emf"/><Relationship Id="rId93" Type="http://schemas.openxmlformats.org/officeDocument/2006/relationships/image" Target="../media/image80.emf"/><Relationship Id="rId98" Type="http://schemas.openxmlformats.org/officeDocument/2006/relationships/image" Target="../media/image85.emf"/><Relationship Id="rId121" Type="http://schemas.openxmlformats.org/officeDocument/2006/relationships/image" Target="../media/image108.emf"/><Relationship Id="rId142" Type="http://schemas.openxmlformats.org/officeDocument/2006/relationships/image" Target="../media/image129.emf"/><Relationship Id="rId163" Type="http://schemas.openxmlformats.org/officeDocument/2006/relationships/image" Target="../media/image150.emf"/><Relationship Id="rId184" Type="http://schemas.openxmlformats.org/officeDocument/2006/relationships/image" Target="../media/image171.emf"/><Relationship Id="rId3" Type="http://schemas.openxmlformats.org/officeDocument/2006/relationships/slideLayout" Target="../slideLayouts/slideLayout3.xml"/><Relationship Id="rId25" Type="http://schemas.openxmlformats.org/officeDocument/2006/relationships/image" Target="../media/image12.emf"/><Relationship Id="rId46" Type="http://schemas.openxmlformats.org/officeDocument/2006/relationships/image" Target="../media/image33.emf"/><Relationship Id="rId67" Type="http://schemas.openxmlformats.org/officeDocument/2006/relationships/image" Target="../media/image54.emf"/><Relationship Id="rId116" Type="http://schemas.openxmlformats.org/officeDocument/2006/relationships/image" Target="../media/image103.emf"/><Relationship Id="rId137" Type="http://schemas.openxmlformats.org/officeDocument/2006/relationships/image" Target="../media/image124.emf"/><Relationship Id="rId158" Type="http://schemas.openxmlformats.org/officeDocument/2006/relationships/image" Target="../media/image145.emf"/><Relationship Id="rId20" Type="http://schemas.openxmlformats.org/officeDocument/2006/relationships/image" Target="../media/image7.emf"/><Relationship Id="rId41" Type="http://schemas.openxmlformats.org/officeDocument/2006/relationships/image" Target="../media/image28.emf"/><Relationship Id="rId62" Type="http://schemas.openxmlformats.org/officeDocument/2006/relationships/image" Target="../media/image49.emf"/><Relationship Id="rId83" Type="http://schemas.openxmlformats.org/officeDocument/2006/relationships/image" Target="../media/image70.emf"/><Relationship Id="rId88" Type="http://schemas.openxmlformats.org/officeDocument/2006/relationships/image" Target="../media/image75.emf"/><Relationship Id="rId111" Type="http://schemas.openxmlformats.org/officeDocument/2006/relationships/image" Target="../media/image98.emf"/><Relationship Id="rId132" Type="http://schemas.openxmlformats.org/officeDocument/2006/relationships/image" Target="../media/image119.emf"/><Relationship Id="rId153" Type="http://schemas.openxmlformats.org/officeDocument/2006/relationships/image" Target="../media/image140.emf"/><Relationship Id="rId174" Type="http://schemas.openxmlformats.org/officeDocument/2006/relationships/image" Target="../media/image161.emf"/><Relationship Id="rId179" Type="http://schemas.openxmlformats.org/officeDocument/2006/relationships/image" Target="../media/image166.emf"/><Relationship Id="rId15" Type="http://schemas.openxmlformats.org/officeDocument/2006/relationships/image" Target="../media/image2.emf"/><Relationship Id="rId36" Type="http://schemas.openxmlformats.org/officeDocument/2006/relationships/image" Target="../media/image23.emf"/><Relationship Id="rId57" Type="http://schemas.openxmlformats.org/officeDocument/2006/relationships/image" Target="../media/image44.emf"/><Relationship Id="rId106" Type="http://schemas.openxmlformats.org/officeDocument/2006/relationships/image" Target="../media/image93.emf"/><Relationship Id="rId127" Type="http://schemas.openxmlformats.org/officeDocument/2006/relationships/image" Target="../media/image114.emf"/><Relationship Id="rId10" Type="http://schemas.openxmlformats.org/officeDocument/2006/relationships/slideLayout" Target="../slideLayouts/slideLayout10.xml"/><Relationship Id="rId31" Type="http://schemas.openxmlformats.org/officeDocument/2006/relationships/image" Target="../media/image18.emf"/><Relationship Id="rId52" Type="http://schemas.openxmlformats.org/officeDocument/2006/relationships/image" Target="../media/image39.emf"/><Relationship Id="rId73" Type="http://schemas.openxmlformats.org/officeDocument/2006/relationships/image" Target="../media/image60.emf"/><Relationship Id="rId78" Type="http://schemas.openxmlformats.org/officeDocument/2006/relationships/image" Target="../media/image65.emf"/><Relationship Id="rId94" Type="http://schemas.openxmlformats.org/officeDocument/2006/relationships/image" Target="../media/image81.emf"/><Relationship Id="rId99" Type="http://schemas.openxmlformats.org/officeDocument/2006/relationships/image" Target="../media/image86.emf"/><Relationship Id="rId101" Type="http://schemas.openxmlformats.org/officeDocument/2006/relationships/image" Target="../media/image88.emf"/><Relationship Id="rId122" Type="http://schemas.openxmlformats.org/officeDocument/2006/relationships/image" Target="../media/image109.emf"/><Relationship Id="rId143" Type="http://schemas.openxmlformats.org/officeDocument/2006/relationships/image" Target="../media/image130.emf"/><Relationship Id="rId148" Type="http://schemas.openxmlformats.org/officeDocument/2006/relationships/image" Target="../media/image135.emf"/><Relationship Id="rId164" Type="http://schemas.openxmlformats.org/officeDocument/2006/relationships/image" Target="../media/image151.emf"/><Relationship Id="rId169" Type="http://schemas.openxmlformats.org/officeDocument/2006/relationships/image" Target="../media/image156.emf"/><Relationship Id="rId185" Type="http://schemas.openxmlformats.org/officeDocument/2006/relationships/image" Target="../media/image17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image" Target="../media/image167.emf"/><Relationship Id="rId26" Type="http://schemas.openxmlformats.org/officeDocument/2006/relationships/image" Target="../media/image13.emf"/><Relationship Id="rId47" Type="http://schemas.openxmlformats.org/officeDocument/2006/relationships/image" Target="../media/image34.emf"/><Relationship Id="rId68" Type="http://schemas.openxmlformats.org/officeDocument/2006/relationships/image" Target="../media/image55.emf"/><Relationship Id="rId89" Type="http://schemas.openxmlformats.org/officeDocument/2006/relationships/image" Target="../media/image76.emf"/><Relationship Id="rId112" Type="http://schemas.openxmlformats.org/officeDocument/2006/relationships/image" Target="../media/image99.emf"/><Relationship Id="rId133" Type="http://schemas.openxmlformats.org/officeDocument/2006/relationships/image" Target="../media/image120.emf"/><Relationship Id="rId154" Type="http://schemas.openxmlformats.org/officeDocument/2006/relationships/image" Target="../media/image141.emf"/><Relationship Id="rId175" Type="http://schemas.openxmlformats.org/officeDocument/2006/relationships/image" Target="../media/image162.emf"/><Relationship Id="rId16" Type="http://schemas.openxmlformats.org/officeDocument/2006/relationships/image" Target="../media/image3.emf"/><Relationship Id="rId37" Type="http://schemas.openxmlformats.org/officeDocument/2006/relationships/image" Target="../media/image24.emf"/><Relationship Id="rId58" Type="http://schemas.openxmlformats.org/officeDocument/2006/relationships/image" Target="../media/image45.emf"/><Relationship Id="rId79" Type="http://schemas.openxmlformats.org/officeDocument/2006/relationships/image" Target="../media/image66.emf"/><Relationship Id="rId102" Type="http://schemas.openxmlformats.org/officeDocument/2006/relationships/image" Target="../media/image89.emf"/><Relationship Id="rId123" Type="http://schemas.openxmlformats.org/officeDocument/2006/relationships/image" Target="../media/image110.emf"/><Relationship Id="rId144" Type="http://schemas.openxmlformats.org/officeDocument/2006/relationships/image" Target="../media/image131.emf"/><Relationship Id="rId90" Type="http://schemas.openxmlformats.org/officeDocument/2006/relationships/image" Target="../media/image77.emf"/><Relationship Id="rId165" Type="http://schemas.openxmlformats.org/officeDocument/2006/relationships/image" Target="../media/image152.emf"/><Relationship Id="rId27" Type="http://schemas.openxmlformats.org/officeDocument/2006/relationships/image" Target="../media/image14.emf"/><Relationship Id="rId48" Type="http://schemas.openxmlformats.org/officeDocument/2006/relationships/image" Target="../media/image35.emf"/><Relationship Id="rId69" Type="http://schemas.openxmlformats.org/officeDocument/2006/relationships/image" Target="../media/image56.emf"/><Relationship Id="rId113" Type="http://schemas.openxmlformats.org/officeDocument/2006/relationships/image" Target="../media/image100.emf"/><Relationship Id="rId134" Type="http://schemas.openxmlformats.org/officeDocument/2006/relationships/image" Target="../media/image121.emf"/><Relationship Id="rId80" Type="http://schemas.openxmlformats.org/officeDocument/2006/relationships/image" Target="../media/image67.emf"/><Relationship Id="rId155" Type="http://schemas.openxmlformats.org/officeDocument/2006/relationships/image" Target="../media/image142.emf"/><Relationship Id="rId176" Type="http://schemas.openxmlformats.org/officeDocument/2006/relationships/image" Target="../media/image163.emf"/><Relationship Id="rId17" Type="http://schemas.openxmlformats.org/officeDocument/2006/relationships/image" Target="../media/image4.emf"/><Relationship Id="rId38" Type="http://schemas.openxmlformats.org/officeDocument/2006/relationships/image" Target="../media/image25.emf"/><Relationship Id="rId59" Type="http://schemas.openxmlformats.org/officeDocument/2006/relationships/image" Target="../media/image46.emf"/><Relationship Id="rId103" Type="http://schemas.openxmlformats.org/officeDocument/2006/relationships/image" Target="../media/image90.emf"/><Relationship Id="rId124" Type="http://schemas.openxmlformats.org/officeDocument/2006/relationships/image" Target="../media/image111.emf"/><Relationship Id="rId70" Type="http://schemas.openxmlformats.org/officeDocument/2006/relationships/image" Target="../media/image57.emf"/><Relationship Id="rId91" Type="http://schemas.openxmlformats.org/officeDocument/2006/relationships/image" Target="../media/image78.emf"/><Relationship Id="rId145" Type="http://schemas.openxmlformats.org/officeDocument/2006/relationships/image" Target="../media/image132.emf"/><Relationship Id="rId166" Type="http://schemas.openxmlformats.org/officeDocument/2006/relationships/image" Target="../media/image153.emf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15.emf"/><Relationship Id="rId49" Type="http://schemas.openxmlformats.org/officeDocument/2006/relationships/image" Target="../media/image36.emf"/><Relationship Id="rId114" Type="http://schemas.openxmlformats.org/officeDocument/2006/relationships/image" Target="../media/image101.emf"/><Relationship Id="rId60" Type="http://schemas.openxmlformats.org/officeDocument/2006/relationships/image" Target="../media/image47.emf"/><Relationship Id="rId81" Type="http://schemas.openxmlformats.org/officeDocument/2006/relationships/image" Target="../media/image68.emf"/><Relationship Id="rId135" Type="http://schemas.openxmlformats.org/officeDocument/2006/relationships/image" Target="../media/image122.emf"/><Relationship Id="rId156" Type="http://schemas.openxmlformats.org/officeDocument/2006/relationships/image" Target="../media/image143.emf"/><Relationship Id="rId177" Type="http://schemas.openxmlformats.org/officeDocument/2006/relationships/image" Target="../media/image16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1110" name="Picture 4" descr="Large confetti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111" name="Group 5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1114" name="Freeform 6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115" name="Freeform 7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454 h 1152"/>
                    <a:gd name="T2" fmla="*/ 748 w 909"/>
                    <a:gd name="T3" fmla="*/ 475 h 1152"/>
                    <a:gd name="T4" fmla="*/ 687 w 909"/>
                    <a:gd name="T5" fmla="*/ 516 h 1152"/>
                    <a:gd name="T6" fmla="*/ 570 w 909"/>
                    <a:gd name="T7" fmla="*/ 486 h 1152"/>
                    <a:gd name="T8" fmla="*/ 459 w 909"/>
                    <a:gd name="T9" fmla="*/ 471 h 1152"/>
                    <a:gd name="T10" fmla="*/ 358 w 909"/>
                    <a:gd name="T11" fmla="*/ 484 h 1152"/>
                    <a:gd name="T12" fmla="*/ 304 w 909"/>
                    <a:gd name="T13" fmla="*/ 550 h 1152"/>
                    <a:gd name="T14" fmla="*/ 305 w 909"/>
                    <a:gd name="T15" fmla="*/ 590 h 1152"/>
                    <a:gd name="T16" fmla="*/ 275 w 909"/>
                    <a:gd name="T17" fmla="*/ 533 h 1152"/>
                    <a:gd name="T18" fmla="*/ 204 w 909"/>
                    <a:gd name="T19" fmla="*/ 557 h 1152"/>
                    <a:gd name="T20" fmla="*/ 273 w 909"/>
                    <a:gd name="T21" fmla="*/ 525 h 1152"/>
                    <a:gd name="T22" fmla="*/ 331 w 909"/>
                    <a:gd name="T23" fmla="*/ 481 h 1152"/>
                    <a:gd name="T24" fmla="*/ 326 w 909"/>
                    <a:gd name="T25" fmla="*/ 460 h 1152"/>
                    <a:gd name="T26" fmla="*/ 255 w 909"/>
                    <a:gd name="T27" fmla="*/ 428 h 1152"/>
                    <a:gd name="T28" fmla="*/ 62 w 909"/>
                    <a:gd name="T29" fmla="*/ 419 h 1152"/>
                    <a:gd name="T30" fmla="*/ 30 w 909"/>
                    <a:gd name="T31" fmla="*/ 405 h 1152"/>
                    <a:gd name="T32" fmla="*/ 185 w 909"/>
                    <a:gd name="T33" fmla="*/ 405 h 1152"/>
                    <a:gd name="T34" fmla="*/ 290 w 909"/>
                    <a:gd name="T35" fmla="*/ 419 h 1152"/>
                    <a:gd name="T36" fmla="*/ 369 w 909"/>
                    <a:gd name="T37" fmla="*/ 460 h 1152"/>
                    <a:gd name="T38" fmla="*/ 466 w 909"/>
                    <a:gd name="T39" fmla="*/ 444 h 1152"/>
                    <a:gd name="T40" fmla="*/ 456 w 909"/>
                    <a:gd name="T41" fmla="*/ 391 h 1152"/>
                    <a:gd name="T42" fmla="*/ 415 w 909"/>
                    <a:gd name="T43" fmla="*/ 385 h 1152"/>
                    <a:gd name="T44" fmla="*/ 356 w 909"/>
                    <a:gd name="T45" fmla="*/ 336 h 1152"/>
                    <a:gd name="T46" fmla="*/ 359 w 909"/>
                    <a:gd name="T47" fmla="*/ 279 h 1152"/>
                    <a:gd name="T48" fmla="*/ 312 w 909"/>
                    <a:gd name="T49" fmla="*/ 273 h 1152"/>
                    <a:gd name="T50" fmla="*/ 231 w 909"/>
                    <a:gd name="T51" fmla="*/ 213 h 1152"/>
                    <a:gd name="T52" fmla="*/ 205 w 909"/>
                    <a:gd name="T53" fmla="*/ 184 h 1152"/>
                    <a:gd name="T54" fmla="*/ 87 w 909"/>
                    <a:gd name="T55" fmla="*/ 171 h 1152"/>
                    <a:gd name="T56" fmla="*/ 41 w 909"/>
                    <a:gd name="T57" fmla="*/ 151 h 1152"/>
                    <a:gd name="T58" fmla="*/ 160 w 909"/>
                    <a:gd name="T59" fmla="*/ 171 h 1152"/>
                    <a:gd name="T60" fmla="*/ 193 w 909"/>
                    <a:gd name="T61" fmla="*/ 144 h 1152"/>
                    <a:gd name="T62" fmla="*/ 165 w 909"/>
                    <a:gd name="T63" fmla="*/ 80 h 1152"/>
                    <a:gd name="T64" fmla="*/ 100 w 909"/>
                    <a:gd name="T65" fmla="*/ 12 h 1152"/>
                    <a:gd name="T66" fmla="*/ 154 w 909"/>
                    <a:gd name="T67" fmla="*/ 21 h 1152"/>
                    <a:gd name="T68" fmla="*/ 223 w 909"/>
                    <a:gd name="T69" fmla="*/ 15 h 1152"/>
                    <a:gd name="T70" fmla="*/ 179 w 909"/>
                    <a:gd name="T71" fmla="*/ 38 h 1152"/>
                    <a:gd name="T72" fmla="*/ 186 w 909"/>
                    <a:gd name="T73" fmla="*/ 94 h 1152"/>
                    <a:gd name="T74" fmla="*/ 235 w 909"/>
                    <a:gd name="T75" fmla="*/ 60 h 1152"/>
                    <a:gd name="T76" fmla="*/ 216 w 909"/>
                    <a:gd name="T77" fmla="*/ 93 h 1152"/>
                    <a:gd name="T78" fmla="*/ 209 w 909"/>
                    <a:gd name="T79" fmla="*/ 140 h 1152"/>
                    <a:gd name="T80" fmla="*/ 236 w 909"/>
                    <a:gd name="T81" fmla="*/ 200 h 1152"/>
                    <a:gd name="T82" fmla="*/ 324 w 909"/>
                    <a:gd name="T83" fmla="*/ 263 h 1152"/>
                    <a:gd name="T84" fmla="*/ 377 w 909"/>
                    <a:gd name="T85" fmla="*/ 241 h 1152"/>
                    <a:gd name="T86" fmla="*/ 400 w 909"/>
                    <a:gd name="T87" fmla="*/ 261 h 1152"/>
                    <a:gd name="T88" fmla="*/ 377 w 909"/>
                    <a:gd name="T89" fmla="*/ 296 h 1152"/>
                    <a:gd name="T90" fmla="*/ 409 w 909"/>
                    <a:gd name="T91" fmla="*/ 362 h 1152"/>
                    <a:gd name="T92" fmla="*/ 469 w 909"/>
                    <a:gd name="T93" fmla="*/ 363 h 1152"/>
                    <a:gd name="T94" fmla="*/ 497 w 909"/>
                    <a:gd name="T95" fmla="*/ 405 h 1152"/>
                    <a:gd name="T96" fmla="*/ 523 w 909"/>
                    <a:gd name="T97" fmla="*/ 449 h 1152"/>
                    <a:gd name="T98" fmla="*/ 603 w 909"/>
                    <a:gd name="T99" fmla="*/ 481 h 1152"/>
                    <a:gd name="T100" fmla="*/ 680 w 909"/>
                    <a:gd name="T101" fmla="*/ 492 h 1152"/>
                    <a:gd name="T102" fmla="*/ 708 w 909"/>
                    <a:gd name="T103" fmla="*/ 448 h 1152"/>
                    <a:gd name="T104" fmla="*/ 792 w 909"/>
                    <a:gd name="T105" fmla="*/ 434 h 1152"/>
                    <a:gd name="T106" fmla="*/ 827 w 909"/>
                    <a:gd name="T107" fmla="*/ 419 h 1152"/>
                    <a:gd name="T108" fmla="*/ 831 w 909"/>
                    <a:gd name="T109" fmla="*/ 398 h 1152"/>
                    <a:gd name="T110" fmla="*/ 894 w 909"/>
                    <a:gd name="T111" fmla="*/ 425 h 1152"/>
                    <a:gd name="T112" fmla="*/ 909 w 909"/>
                    <a:gd name="T113" fmla="*/ 465 h 11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pic>
              <p:nvPicPr>
                <p:cNvPr id="1116" name="Picture 8" descr="Large confetti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7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8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9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0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1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2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3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4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5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6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7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2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8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9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0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1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2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3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4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5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6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7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8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9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0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1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2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3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4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5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6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7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8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9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4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0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4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1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5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2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5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3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5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4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5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5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5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6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5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7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5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8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5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9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5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0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5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1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6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2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6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3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6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4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6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5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6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6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6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7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6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8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6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9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6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0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6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1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7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2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7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3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7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4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7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5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7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6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7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7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7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8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7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9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7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0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7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1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8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2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8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3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8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4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8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5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8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6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8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7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8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8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8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9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8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0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8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1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9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2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9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3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9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4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9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5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9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6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9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7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9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8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9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9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9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0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9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1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10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2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10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3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10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4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10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5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10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6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10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7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10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8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10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9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10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0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10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1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1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2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1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1112" name="Picture 105" descr="Large confetti"/>
              <p:cNvPicPr>
                <a:picLocks noChangeAspect="1" noChangeArrowheads="1"/>
              </p:cNvPicPr>
              <p:nvPr/>
            </p:nvPicPr>
            <p:blipFill>
              <a:blip r:embed="rId1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13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033" name="Rectangle 107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179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eaLnBrk="1" hangingPunct="1"/>
              <a:endParaRPr lang="cs-CZ" altLang="cs-CZ"/>
            </a:p>
          </p:txBody>
        </p:sp>
        <p:grpSp>
          <p:nvGrpSpPr>
            <p:cNvPr id="1034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1035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36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37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pic>
            <p:nvPicPr>
              <p:cNvPr id="1038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9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0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1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2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3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4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5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6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7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8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9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0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1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2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3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4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5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6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7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8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9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0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1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2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3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4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5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6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7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8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9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0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1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2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3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4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5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6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7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8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9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0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1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2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3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4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5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6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7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8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9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0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1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2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3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4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5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7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6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7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7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8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7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9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7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0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7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1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7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2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7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3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7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4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8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5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8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6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8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7" name="Picture 181"/>
              <p:cNvPicPr>
                <a:picLocks noChangeAspect="1" noChangeArrowheads="1"/>
              </p:cNvPicPr>
              <p:nvPr userDrawn="1"/>
            </p:nvPicPr>
            <p:blipFill>
              <a:blip r:embed="rId18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8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8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9" name="Picture 183"/>
              <p:cNvPicPr>
                <a:picLocks noChangeAspect="1" noChangeArrowheads="1"/>
              </p:cNvPicPr>
              <p:nvPr userDrawn="1"/>
            </p:nvPicPr>
            <p:blipFill>
              <a:blip r:embed="rId18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60600" name="Rectangle 18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9400"/>
            <a:ext cx="82296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Klepnutím lze upravit styl předlohy nadpisů.</a:t>
            </a:r>
          </a:p>
        </p:txBody>
      </p:sp>
      <p:sp>
        <p:nvSpPr>
          <p:cNvPr id="1028" name="Rectangle 18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 smtClean="0"/>
              <a:t>Klepnutím lze upravit styly předlohy textu.</a:t>
            </a:r>
          </a:p>
          <a:p>
            <a:pPr lvl="1"/>
            <a:r>
              <a:rPr lang="en-US" altLang="cs-CZ" smtClean="0"/>
              <a:t>Druhá úroveň</a:t>
            </a:r>
          </a:p>
          <a:p>
            <a:pPr lvl="2"/>
            <a:r>
              <a:rPr lang="en-US" altLang="cs-CZ" smtClean="0"/>
              <a:t>Třetí úroveň</a:t>
            </a:r>
          </a:p>
          <a:p>
            <a:pPr lvl="3"/>
            <a:r>
              <a:rPr lang="en-US" altLang="cs-CZ" smtClean="0"/>
              <a:t>Čtvrtá úroveň</a:t>
            </a:r>
          </a:p>
          <a:p>
            <a:pPr lvl="4"/>
            <a:r>
              <a:rPr lang="en-US" altLang="cs-CZ" smtClean="0"/>
              <a:t>Pátá úroveň</a:t>
            </a:r>
          </a:p>
        </p:txBody>
      </p:sp>
      <p:sp>
        <p:nvSpPr>
          <p:cNvPr id="60602" name="Rectangle 18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603" name="Rectangle 18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3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604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A42A222-325A-4E97-932B-2D7142CA08D6}" type="slidenum">
              <a:rPr lang="en-US" altLang="cs-CZ"/>
              <a:pPr/>
              <a:t>‹#›</a:t>
            </a:fld>
            <a:endParaRPr lang="en-US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6.wav"/><Relationship Id="rId4" Type="http://schemas.openxmlformats.org/officeDocument/2006/relationships/audio" Target="../media/audio5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5.wav"/><Relationship Id="rId5" Type="http://schemas.openxmlformats.org/officeDocument/2006/relationships/audio" Target="../media/audio14.wav"/><Relationship Id="rId4" Type="http://schemas.openxmlformats.org/officeDocument/2006/relationships/audio" Target="../media/audio1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6.pn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198884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dirty="0" smtClean="0"/>
              <a:t>Hudba ušima fyziky</a:t>
            </a:r>
            <a:br>
              <a:rPr lang="cs-CZ" dirty="0" smtClean="0"/>
            </a:br>
            <a:r>
              <a:rPr lang="cs-CZ" dirty="0">
                <a:solidFill>
                  <a:schemeClr val="tx1"/>
                </a:solidFill>
              </a:rPr>
              <a:t>b</a:t>
            </a:r>
            <a:r>
              <a:rPr lang="cs-CZ" dirty="0"/>
              <a:t>í</a:t>
            </a:r>
            <a:r>
              <a:rPr lang="cs-CZ" dirty="0">
                <a:solidFill>
                  <a:schemeClr val="tx1"/>
                </a:solidFill>
              </a:rPr>
              <a:t>lé</a:t>
            </a:r>
            <a:r>
              <a:rPr lang="cs-CZ" dirty="0"/>
              <a:t> a </a:t>
            </a:r>
            <a:r>
              <a:rPr lang="cs-CZ" dirty="0" smtClean="0">
                <a:solidFill>
                  <a:schemeClr val="tx1"/>
                </a:solidFill>
              </a:rPr>
              <a:t>č</a:t>
            </a:r>
            <a:r>
              <a:rPr lang="cs-CZ" dirty="0" smtClean="0"/>
              <a:t>e</a:t>
            </a:r>
            <a:r>
              <a:rPr lang="cs-CZ" dirty="0" smtClean="0">
                <a:solidFill>
                  <a:schemeClr val="tx1"/>
                </a:solidFill>
              </a:rPr>
              <a:t>rn</a:t>
            </a:r>
            <a:r>
              <a:rPr lang="cs-CZ" dirty="0" smtClean="0"/>
              <a:t>é k</a:t>
            </a:r>
            <a:r>
              <a:rPr lang="cs-CZ" dirty="0" smtClean="0">
                <a:solidFill>
                  <a:schemeClr val="tx1"/>
                </a:solidFill>
              </a:rPr>
              <a:t>lá</a:t>
            </a:r>
            <a:r>
              <a:rPr lang="cs-CZ" dirty="0" smtClean="0"/>
              <a:t>v</a:t>
            </a:r>
            <a:r>
              <a:rPr lang="cs-CZ" dirty="0" smtClean="0">
                <a:solidFill>
                  <a:schemeClr val="tx1"/>
                </a:solidFill>
              </a:rPr>
              <a:t>esy</a:t>
            </a:r>
            <a:r>
              <a:rPr lang="cs-CZ" dirty="0">
                <a:solidFill>
                  <a:schemeClr val="tx1"/>
                </a:solidFill>
              </a:rPr>
              <a:t/>
            </a:r>
            <a:br>
              <a:rPr lang="cs-CZ" dirty="0">
                <a:solidFill>
                  <a:schemeClr val="tx1"/>
                </a:solidFill>
              </a:rPr>
            </a:b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J. Obdržálek</a:t>
            </a:r>
            <a:endParaRPr lang="en-US" sz="240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5611" y="5589240"/>
            <a:ext cx="4032250" cy="687388"/>
          </a:xfrm>
        </p:spPr>
        <p:txBody>
          <a:bodyPr/>
          <a:lstStyle/>
          <a:p>
            <a:pPr eaLnBrk="1" hangingPunct="1"/>
            <a:r>
              <a:rPr lang="cs-CZ" altLang="cs-CZ" dirty="0" smtClean="0"/>
              <a:t>Praha, 2018-05-28T14:00</a:t>
            </a:r>
            <a:endParaRPr lang="en-US" altLang="cs-CZ" dirty="0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723494" y="4149080"/>
            <a:ext cx="128055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altLang="cs-CZ" sz="4400" b="1" spc="60" dirty="0" smtClean="0">
                <a:latin typeface="Algerian" panose="04020705040A02060702" pitchFamily="82" charset="0"/>
              </a:rPr>
              <a:t>U3V</a:t>
            </a:r>
            <a:endParaRPr lang="en-US" altLang="cs-CZ" sz="4400" b="1" spc="60" dirty="0">
              <a:latin typeface="Algerian" panose="04020705040A020607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cs-CZ" sz="5400" dirty="0" smtClean="0"/>
              <a:t>Děkuji za pozornost</a:t>
            </a:r>
            <a:endParaRPr lang="cs-CZ" sz="5400" dirty="0"/>
          </a:p>
        </p:txBody>
      </p:sp>
      <p:sp>
        <p:nvSpPr>
          <p:cNvPr id="12291" name="Zástupný symbol pro obsah 3"/>
          <p:cNvSpPr>
            <a:spLocks noGrp="1"/>
          </p:cNvSpPr>
          <p:nvPr>
            <p:ph sz="half" idx="2"/>
          </p:nvPr>
        </p:nvSpPr>
        <p:spPr>
          <a:xfrm>
            <a:off x="2951820" y="2348880"/>
            <a:ext cx="3240360" cy="4032473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cs-CZ" altLang="cs-CZ" sz="30000" dirty="0" smtClean="0">
                <a:solidFill>
                  <a:srgbClr val="FFFF00"/>
                </a:solidFill>
                <a:sym typeface="Wingdings" panose="05000000000000000000" pitchFamily="2" charset="2"/>
              </a:rPr>
              <a:t></a:t>
            </a:r>
            <a:endParaRPr lang="cs-CZ" altLang="cs-CZ" sz="300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132662" y="2276872"/>
            <a:ext cx="8856983" cy="4653136"/>
          </a:xfrm>
        </p:spPr>
        <p:txBody>
          <a:bodyPr/>
          <a:lstStyle/>
          <a:p>
            <a:pPr marL="0" indent="0" defTabSz="540000" eaLnBrk="1" hangingPunct="1">
              <a:buFont typeface="Wingdings" panose="05000000000000000000" pitchFamily="2" charset="2"/>
              <a:buNone/>
            </a:pPr>
            <a:endParaRPr lang="en-US" altLang="cs-CZ" sz="800" dirty="0" smtClean="0">
              <a:latin typeface="Arial" panose="020B0604020202020204" pitchFamily="34" charset="0"/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428876"/>
              </p:ext>
            </p:extLst>
          </p:nvPr>
        </p:nvGraphicFramePr>
        <p:xfrm>
          <a:off x="564710" y="2276872"/>
          <a:ext cx="7992886" cy="32417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64"/>
                <a:gridCol w="252064"/>
                <a:gridCol w="356990"/>
                <a:gridCol w="338103"/>
                <a:gridCol w="331491"/>
                <a:gridCol w="385323"/>
                <a:gridCol w="252064"/>
                <a:gridCol w="296549"/>
                <a:gridCol w="252064"/>
                <a:gridCol w="252064"/>
                <a:gridCol w="252064"/>
                <a:gridCol w="252064"/>
                <a:gridCol w="426880"/>
                <a:gridCol w="252064"/>
                <a:gridCol w="494876"/>
                <a:gridCol w="252064"/>
                <a:gridCol w="252064"/>
                <a:gridCol w="472211"/>
                <a:gridCol w="252064"/>
                <a:gridCol w="308826"/>
                <a:gridCol w="252064"/>
                <a:gridCol w="252064"/>
                <a:gridCol w="252064"/>
                <a:gridCol w="296549"/>
                <a:gridCol w="252064"/>
                <a:gridCol w="252064"/>
                <a:gridCol w="252064"/>
              </a:tblGrid>
              <a:tr h="80317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c</a:t>
                      </a:r>
                      <a:r>
                        <a:rPr lang="cs-CZ" sz="2800" dirty="0" smtClean="0">
                          <a:solidFill>
                            <a:schemeClr val="tx2"/>
                          </a:solidFill>
                          <a:effectLst/>
                        </a:rPr>
                        <a:t>#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 smtClean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d#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f#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g#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a#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1005907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d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e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f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g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a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h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‘</a:t>
                      </a: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</a:tr>
              <a:tr h="7183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353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1074" y="620688"/>
            <a:ext cx="8867323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9pPr>
          </a:lstStyle>
          <a:p>
            <a:pPr algn="ctr" eaLnBrk="1" hangingPunct="1">
              <a:defRPr/>
            </a:pPr>
            <a:r>
              <a:rPr lang="cs-CZ" dirty="0" smtClean="0"/>
              <a:t>Co jsou ty bílé klávesy</a:t>
            </a:r>
            <a:br>
              <a:rPr lang="cs-CZ" dirty="0" smtClean="0"/>
            </a:br>
            <a:r>
              <a:rPr lang="cs-CZ" dirty="0" smtClean="0"/>
              <a:t>na </a:t>
            </a:r>
            <a:r>
              <a:rPr lang="cs-CZ" dirty="0" err="1" smtClean="0"/>
              <a:t>piáně</a:t>
            </a:r>
            <a:r>
              <a:rPr lang="cs-CZ" dirty="0" smtClean="0"/>
              <a:t>?</a:t>
            </a:r>
            <a:endParaRPr lang="en-US" kern="0" dirty="0" smtClean="0"/>
          </a:p>
        </p:txBody>
      </p:sp>
      <p:sp>
        <p:nvSpPr>
          <p:cNvPr id="3" name="TextovéPole 2"/>
          <p:cNvSpPr txBox="1"/>
          <p:nvPr/>
        </p:nvSpPr>
        <p:spPr>
          <a:xfrm>
            <a:off x="2123728" y="5805264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A co jsou ty černé?</a:t>
            </a:r>
            <a:endParaRPr lang="cs-CZ" sz="4400" b="1" dirty="0"/>
          </a:p>
        </p:txBody>
      </p:sp>
      <p:sp>
        <p:nvSpPr>
          <p:cNvPr id="8" name="Ovál 7"/>
          <p:cNvSpPr/>
          <p:nvPr/>
        </p:nvSpPr>
        <p:spPr>
          <a:xfrm>
            <a:off x="1321885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2295084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3066924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3785592" y="50804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4758791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5766910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6757151" y="5076810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7521489" y="5076809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1575886" y="321297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2587062" y="3212975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4211960" y="32129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5331148" y="32129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6342324" y="32129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069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1- CDu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1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1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1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1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81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41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20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1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3- cer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31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1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71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91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2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8" grpId="0" autoUpdateAnimBg="0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Základy z hudby: tón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5790" y="2132856"/>
            <a:ext cx="7744601" cy="3600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Hudba používá tóny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Tón je pravidelné kmitání.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Má určitou 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výšku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popsanou frekvencí 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která určuje, kolik kmitů proběhne za sekundu.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Komorní „a“:  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= 440 Hz, tedy 440 kmitů/s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Vysoký tón má vysokou frekvenci: 1 000 Hz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Nízký tón má nízkou frekvenci: 200 Hz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cs-CZ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 smtClean="0"/>
          </a:p>
        </p:txBody>
      </p:sp>
    </p:spTree>
    <p:extLst>
      <p:ext uri="{BB962C8B-B14F-4D97-AF65-F5344CB8AC3E}">
        <p14:creationId xmlns:p14="http://schemas.microsoft.com/office/powerpoint/2010/main" val="388562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1 valčí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8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8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3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9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4- komorni 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8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6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5- 10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6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600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6- 2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Interval = vzdálenost 2 tónů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5791" y="2132856"/>
            <a:ext cx="7432080" cy="3600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Dva tóny tvoří 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interval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Podstatný je 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podíl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frekvencí, nikoli rozdíl: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200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Hz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altLang="cs-CZ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1</a:t>
            </a:r>
          </a:p>
          <a:p>
            <a:pPr eaLnBrk="1" hangingPunct="1"/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Vyšší harmonické: celistvé násobky základní frekvence (</a:t>
            </a:r>
            <a:r>
              <a:rPr lang="cs-CZ" altLang="cs-CZ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 smtClean="0"/>
          </a:p>
        </p:txBody>
      </p:sp>
      <p:sp>
        <p:nvSpPr>
          <p:cNvPr id="2" name="TextovéPole 1"/>
          <p:cNvSpPr txBox="1"/>
          <p:nvPr/>
        </p:nvSpPr>
        <p:spPr>
          <a:xfrm>
            <a:off x="1475656" y="3212976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400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2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631671" y="3212976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600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3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683880" y="3212975"/>
            <a:ext cx="1476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800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4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839895" y="320006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1000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5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011663" y="318715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1200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 6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62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4- 300-5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7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7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8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7- 200az12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6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6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6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6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6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356506" y="260648"/>
            <a:ext cx="443098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Oktáva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606425" y="1403648"/>
            <a:ext cx="7931150" cy="4761656"/>
          </a:xfrm>
        </p:spPr>
        <p:txBody>
          <a:bodyPr/>
          <a:lstStyle/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Dvojnásobná frekvence („stejný tón“ A)</a:t>
            </a:r>
          </a:p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     55 Hz   A‘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</a:t>
            </a:r>
            <a:r>
              <a:rPr lang="cs-CZ" altLang="cs-CZ" dirty="0" smtClean="0">
                <a:latin typeface="Arial" panose="020B0604020202020204" pitchFamily="34" charset="0"/>
              </a:rPr>
              <a:t>  110 </a:t>
            </a:r>
            <a:r>
              <a:rPr lang="cs-CZ" altLang="cs-CZ" dirty="0">
                <a:latin typeface="Arial" panose="020B0604020202020204" pitchFamily="34" charset="0"/>
              </a:rPr>
              <a:t>Hz </a:t>
            </a:r>
            <a:r>
              <a:rPr lang="cs-CZ" altLang="cs-CZ" dirty="0" smtClean="0">
                <a:latin typeface="Arial" panose="020B0604020202020204" pitchFamily="34" charset="0"/>
              </a:rPr>
              <a:t>  A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</a:t>
            </a:r>
            <a:r>
              <a:rPr lang="cs-CZ" altLang="cs-CZ" dirty="0" smtClean="0">
                <a:latin typeface="Arial" panose="020B0604020202020204" pitchFamily="34" charset="0"/>
              </a:rPr>
              <a:t>  220 </a:t>
            </a:r>
            <a:r>
              <a:rPr lang="cs-CZ" altLang="cs-CZ" dirty="0">
                <a:latin typeface="Arial" panose="020B0604020202020204" pitchFamily="34" charset="0"/>
              </a:rPr>
              <a:t>Hz </a:t>
            </a:r>
            <a:r>
              <a:rPr lang="cs-CZ" altLang="cs-CZ" dirty="0" smtClean="0">
                <a:latin typeface="Arial" panose="020B0604020202020204" pitchFamily="34" charset="0"/>
              </a:rPr>
              <a:t>  a</a:t>
            </a: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   440 Hz  a‘</a:t>
            </a: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   880 Hz  a“</a:t>
            </a: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1 760 Hz  a“‘</a:t>
            </a: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3 520 Hz  a““</a:t>
            </a:r>
          </a:p>
          <a:p>
            <a:pPr defTabSz="792000" eaLnBrk="1" hangingPunct="1">
              <a:buFont typeface="Wingdings" panose="05000000000000000000" pitchFamily="2" charset="2"/>
              <a:buNone/>
            </a:pPr>
            <a:endParaRPr lang="cs-CZ" altLang="cs-CZ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4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8- 55-352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Vyšší harmonické znovu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5791" y="2132856"/>
            <a:ext cx="7432080" cy="3600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200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Hz</a:t>
            </a:r>
            <a:b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cs-CZ" alt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1</a:t>
            </a:r>
          </a:p>
          <a:p>
            <a:pPr eaLnBrk="1" hangingPunct="1"/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Vyšší harmonické znějí spolu docela příjemně.</a:t>
            </a:r>
          </a:p>
          <a:p>
            <a:pPr eaLnBrk="1" hangingPunct="1"/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Konkrétně: 4 + 5 + 6 = durový kvintakord</a:t>
            </a:r>
            <a:endParaRPr lang="en-US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 smtClean="0"/>
          </a:p>
        </p:txBody>
      </p:sp>
      <p:sp>
        <p:nvSpPr>
          <p:cNvPr id="2" name="TextovéPole 1"/>
          <p:cNvSpPr txBox="1"/>
          <p:nvPr/>
        </p:nvSpPr>
        <p:spPr>
          <a:xfrm>
            <a:off x="1547664" y="2139168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400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2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739537" y="2132856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600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3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911388" y="2146947"/>
            <a:ext cx="1476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800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4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004048" y="2146947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1000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5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265603" y="2161038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1200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 6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87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61- Ggdgh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72- g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752" y="692696"/>
            <a:ext cx="9036496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Tónika, dominanta, subdominanta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455466" y="1752635"/>
            <a:ext cx="7931150" cy="4653136"/>
          </a:xfrm>
        </p:spPr>
        <p:txBody>
          <a:bodyPr/>
          <a:lstStyle/>
          <a:p>
            <a:pPr marL="0" indent="0" defTabSz="1620000"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subdominanta</a:t>
            </a:r>
            <a:br>
              <a:rPr lang="cs-CZ" altLang="cs-CZ" sz="2800" dirty="0" smtClean="0">
                <a:latin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</a:rPr>
              <a:t>   F  – A  – c </a:t>
            </a:r>
            <a:r>
              <a:rPr lang="cs-CZ" altLang="cs-CZ" sz="2800" dirty="0">
                <a:latin typeface="Arial" panose="020B0604020202020204" pitchFamily="34" charset="0"/>
              </a:rPr>
              <a:t/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</a:rPr>
              <a:t>  (4  :  5  :  6)</a:t>
            </a:r>
            <a:endParaRPr lang="cs-CZ" altLang="cs-CZ" sz="2800" dirty="0">
              <a:latin typeface="Arial" panose="020B0604020202020204" pitchFamily="34" charset="0"/>
            </a:endParaRPr>
          </a:p>
          <a:p>
            <a:pPr indent="0"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   </a:t>
            </a:r>
            <a:r>
              <a:rPr lang="cs-CZ" altLang="cs-CZ" sz="2800" dirty="0" smtClean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 smtClean="0">
                <a:latin typeface="Arial" panose="020B0604020202020204" pitchFamily="34" charset="0"/>
              </a:rPr>
              <a:t>4	          	</a:t>
            </a:r>
            <a:r>
              <a:rPr lang="cs-CZ" altLang="cs-CZ" sz="2800" dirty="0" smtClean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 smtClean="0">
                <a:latin typeface="Arial" panose="020B0604020202020204" pitchFamily="34" charset="0"/>
              </a:rPr>
              <a:t>6	 </a:t>
            </a:r>
            <a:r>
              <a:rPr lang="cs-CZ" altLang="cs-CZ" sz="2800" dirty="0">
                <a:latin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</a:rPr>
              <a:t>   </a:t>
            </a:r>
            <a:r>
              <a:rPr lang="cs-CZ" altLang="cs-CZ" sz="2800" dirty="0" smtClean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 smtClean="0">
                <a:latin typeface="Arial" panose="020B0604020202020204" pitchFamily="34" charset="0"/>
              </a:rPr>
              <a:t>9</a:t>
            </a:r>
          </a:p>
          <a:p>
            <a:pPr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(</a:t>
            </a:r>
            <a:r>
              <a:rPr lang="cs-CZ" altLang="cs-CZ" sz="2800" u="sng" dirty="0" smtClean="0">
                <a:latin typeface="Arial" panose="020B0604020202020204" pitchFamily="34" charset="0"/>
              </a:rPr>
              <a:t>16 : 20</a:t>
            </a:r>
            <a:r>
              <a:rPr lang="cs-CZ" altLang="cs-CZ" sz="2800" dirty="0" smtClean="0">
                <a:latin typeface="Arial" panose="020B0604020202020204" pitchFamily="34" charset="0"/>
              </a:rPr>
              <a:t> : 24) (24 : 30 : 36) (36 : 45 : </a:t>
            </a:r>
            <a:r>
              <a:rPr lang="cs-CZ" altLang="cs-CZ" sz="2800" u="sng" dirty="0" smtClean="0">
                <a:latin typeface="Arial" panose="020B0604020202020204" pitchFamily="34" charset="0"/>
              </a:rPr>
              <a:t>54)</a:t>
            </a:r>
          </a:p>
          <a:p>
            <a:pPr defTabSz="1440000" eaLnBrk="1" hangingPunct="1">
              <a:buNone/>
            </a:pPr>
            <a:r>
              <a:rPr lang="cs-CZ" altLang="cs-CZ" sz="2800" dirty="0" smtClean="0">
                <a:solidFill>
                  <a:srgbClr val="C00000"/>
                </a:solidFill>
                <a:latin typeface="Arial" panose="020B0604020202020204" pitchFamily="34" charset="0"/>
              </a:rPr>
              <a:t>v rámci oktávy 1</a:t>
            </a:r>
            <a:r>
              <a:rPr lang="cs-CZ" altLang="cs-CZ" sz="2800" dirty="0" smtClean="0">
                <a:solidFill>
                  <a:srgbClr val="C0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  </a:t>
            </a:r>
            <a:r>
              <a:rPr lang="cs-CZ" altLang="cs-CZ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24</a:t>
            </a:r>
            <a:r>
              <a:rPr lang="cs-CZ" altLang="cs-CZ" sz="2800" dirty="0" smtClean="0">
                <a:solidFill>
                  <a:srgbClr val="C00000"/>
                </a:solidFill>
                <a:latin typeface="Arial" panose="020B0604020202020204" pitchFamily="34" charset="0"/>
              </a:rPr>
              <a:t>  až  2</a:t>
            </a:r>
            <a:r>
              <a:rPr lang="cs-CZ" altLang="cs-CZ" sz="2800" dirty="0" smtClean="0">
                <a:solidFill>
                  <a:srgbClr val="C000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  </a:t>
            </a:r>
            <a:r>
              <a:rPr lang="cs-CZ" altLang="cs-CZ" sz="2800" dirty="0" smtClean="0">
                <a:solidFill>
                  <a:srgbClr val="C00000"/>
                </a:solidFill>
                <a:latin typeface="Arial" panose="020B0604020202020204" pitchFamily="34" charset="0"/>
              </a:rPr>
              <a:t>24 = </a:t>
            </a:r>
            <a:r>
              <a:rPr lang="cs-CZ" altLang="cs-CZ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48</a:t>
            </a:r>
            <a:endParaRPr lang="cs-CZ" altLang="cs-CZ" sz="28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defTabSz="1440000" eaLnBrk="1" hangingPunct="1">
              <a:buNone/>
            </a:pPr>
            <a:r>
              <a:rPr lang="cs-CZ" altLang="cs-CZ" sz="2800" dirty="0" smtClean="0">
                <a:solidFill>
                  <a:srgbClr val="FFC000"/>
                </a:solidFill>
                <a:latin typeface="Arial" panose="020B0604020202020204" pitchFamily="34" charset="0"/>
              </a:rPr>
              <a:t>  </a:t>
            </a:r>
            <a:r>
              <a:rPr lang="cs-CZ" altLang="cs-CZ" sz="2800" dirty="0" smtClean="0">
                <a:latin typeface="Arial" panose="020B0604020202020204" pitchFamily="34" charset="0"/>
              </a:rPr>
              <a:t>32   40</a:t>
            </a:r>
            <a:r>
              <a:rPr lang="cs-CZ" altLang="cs-CZ" sz="2800" dirty="0" smtClean="0">
                <a:solidFill>
                  <a:srgbClr val="FFC000"/>
                </a:solidFill>
                <a:latin typeface="Arial" panose="020B0604020202020204" pitchFamily="34" charset="0"/>
              </a:rPr>
              <a:t>			   </a:t>
            </a:r>
            <a:r>
              <a:rPr lang="cs-CZ" altLang="cs-CZ" sz="2800" dirty="0">
                <a:solidFill>
                  <a:srgbClr val="FFC000"/>
                </a:solidFill>
                <a:latin typeface="Arial" panose="020B0604020202020204" pitchFamily="34" charset="0"/>
              </a:rPr>
              <a:t> </a:t>
            </a:r>
            <a:r>
              <a:rPr lang="cs-CZ" altLang="cs-CZ" sz="2800" dirty="0" smtClean="0">
                <a:solidFill>
                  <a:srgbClr val="FFC000"/>
                </a:solidFill>
                <a:latin typeface="Arial" panose="020B0604020202020204" pitchFamily="34" charset="0"/>
              </a:rPr>
              <a:t>         </a:t>
            </a:r>
            <a:r>
              <a:rPr lang="cs-CZ" altLang="cs-CZ" sz="2800" dirty="0" smtClean="0">
                <a:latin typeface="Arial" panose="020B0604020202020204" pitchFamily="34" charset="0"/>
              </a:rPr>
              <a:t>27</a:t>
            </a:r>
          </a:p>
          <a:p>
            <a:pPr defTabSz="72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 c	 d	 e	 f	 g	 a	 h	 c‘</a:t>
            </a:r>
          </a:p>
          <a:p>
            <a:pPr defTabSz="72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24 : 27</a:t>
            </a:r>
            <a:r>
              <a:rPr lang="cs-CZ" altLang="cs-CZ" sz="2800" dirty="0">
                <a:latin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</a:rPr>
              <a:t>: 30 : 32 : 36 : 40 : 45 : 48=2</a:t>
            </a:r>
            <a:r>
              <a:rPr lang="cs-CZ" altLang="cs-CZ" sz="2800" dirty="0" smtClean="0">
                <a:latin typeface="Arial" panose="020B0604020202020204" pitchFamily="34" charset="0"/>
                <a:sym typeface="Symbol" panose="05050102010706020507" pitchFamily="18" charset="2"/>
              </a:rPr>
              <a:t>24</a:t>
            </a:r>
            <a:endParaRPr lang="en-US" altLang="cs-CZ" sz="2800" dirty="0" smtClean="0">
              <a:latin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2768022" y="1752635"/>
            <a:ext cx="203516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cs-CZ" sz="2800" dirty="0" smtClean="0">
                <a:latin typeface="Arial" panose="020B0604020202020204" pitchFamily="34" charset="0"/>
              </a:rPr>
              <a:t>    tónika</a:t>
            </a:r>
          </a:p>
          <a:p>
            <a:r>
              <a:rPr lang="cs-CZ" altLang="cs-CZ" sz="2800" dirty="0" smtClean="0">
                <a:latin typeface="Arial" panose="020B0604020202020204" pitchFamily="34" charset="0"/>
              </a:rPr>
              <a:t> c  – e –  </a:t>
            </a:r>
            <a:r>
              <a:rPr lang="cs-CZ" altLang="cs-CZ" sz="2800" dirty="0">
                <a:latin typeface="Arial" panose="020B0604020202020204" pitchFamily="34" charset="0"/>
              </a:rPr>
              <a:t>g</a:t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(4  :  5  :  6)</a:t>
            </a:r>
            <a:endParaRPr lang="cs-CZ" altLang="cs-CZ" sz="2800" dirty="0" smtClean="0">
              <a:latin typeface="Arial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4716016" y="1752634"/>
            <a:ext cx="204827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cs-CZ" sz="2800" dirty="0" smtClean="0">
                <a:latin typeface="Arial" panose="020B0604020202020204" pitchFamily="34" charset="0"/>
              </a:rPr>
              <a:t>dominanta</a:t>
            </a:r>
            <a:br>
              <a:rPr lang="cs-CZ" altLang="cs-CZ" sz="2800" dirty="0" smtClean="0">
                <a:latin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</a:rPr>
              <a:t>g  – h –  d</a:t>
            </a:r>
            <a:r>
              <a:rPr lang="cs-CZ" altLang="cs-CZ" sz="2800" dirty="0">
                <a:latin typeface="Arial" panose="020B0604020202020204" pitchFamily="34" charset="0"/>
              </a:rPr>
              <a:t>‘</a:t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(4  :  5  :  6)</a:t>
            </a:r>
            <a:endParaRPr lang="cs-CZ" altLang="cs-CZ" sz="2800" dirty="0" smtClean="0">
              <a:latin typeface="Arial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3" name="Ovál 2"/>
          <p:cNvSpPr/>
          <p:nvPr/>
        </p:nvSpPr>
        <p:spPr>
          <a:xfrm>
            <a:off x="827584" y="402491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827584" y="510733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1511900" y="402491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1511900" y="510733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6447998" y="4079203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6156176" y="512737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719572" y="618974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1295876" y="618974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2051720" y="618974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2768022" y="618974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3484324" y="618974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4209201" y="618974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4934078" y="618974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5632143" y="6179303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2267744" y="404607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6156176" y="512737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3677594" y="4079203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833096" y="510733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5105771" y="403516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1511900" y="511692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/>
          <p:cNvSpPr/>
          <p:nvPr/>
        </p:nvSpPr>
        <p:spPr>
          <a:xfrm>
            <a:off x="5779535" y="404325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vál 26"/>
          <p:cNvSpPr/>
          <p:nvPr/>
        </p:nvSpPr>
        <p:spPr>
          <a:xfrm>
            <a:off x="2972669" y="403516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2022783" y="4773717"/>
            <a:ext cx="3798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a uspořádáme podle velikosti:</a:t>
            </a:r>
            <a:endParaRPr lang="cs-CZ" sz="2400" dirty="0"/>
          </a:p>
        </p:txBody>
      </p:sp>
      <p:sp>
        <p:nvSpPr>
          <p:cNvPr id="29" name="Ovál 28"/>
          <p:cNvSpPr/>
          <p:nvPr/>
        </p:nvSpPr>
        <p:spPr>
          <a:xfrm>
            <a:off x="2999495" y="2181984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vál 29"/>
          <p:cNvSpPr/>
          <p:nvPr/>
        </p:nvSpPr>
        <p:spPr>
          <a:xfrm>
            <a:off x="3649315" y="2142199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/>
          <p:cNvSpPr/>
          <p:nvPr/>
        </p:nvSpPr>
        <p:spPr>
          <a:xfrm>
            <a:off x="4299135" y="213763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6123905" y="213763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4824265" y="220259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5474085" y="216280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vál 36"/>
          <p:cNvSpPr/>
          <p:nvPr/>
        </p:nvSpPr>
        <p:spPr>
          <a:xfrm>
            <a:off x="2250121" y="213763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vál 37"/>
          <p:cNvSpPr/>
          <p:nvPr/>
        </p:nvSpPr>
        <p:spPr>
          <a:xfrm>
            <a:off x="892144" y="212933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vál 38"/>
          <p:cNvSpPr/>
          <p:nvPr/>
        </p:nvSpPr>
        <p:spPr>
          <a:xfrm>
            <a:off x="1541964" y="208954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4130904" y="2229768"/>
            <a:ext cx="1082879" cy="50758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2113591" y="3586591"/>
            <a:ext cx="1301838" cy="654349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vál 41"/>
          <p:cNvSpPr/>
          <p:nvPr/>
        </p:nvSpPr>
        <p:spPr>
          <a:xfrm>
            <a:off x="4155783" y="3550129"/>
            <a:ext cx="1301838" cy="654349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2142071" y="2229768"/>
            <a:ext cx="1082879" cy="50758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13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1- c e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72- g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20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100"/>
                            </p:stCondLst>
                            <p:childTnLst>
                              <p:par>
                                <p:cTn id="44" presetID="8" presetClass="entr" presetSubtype="16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3- F A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3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3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5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1000"/>
                            </p:stCondLst>
                            <p:childTnLst>
                              <p:par>
                                <p:cTn id="66" presetID="8" presetClass="entr" presetSubtype="16" fill="hold" nodeType="after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5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600"/>
                            </p:stCondLst>
                            <p:childTnLst>
                              <p:par>
                                <p:cTn id="70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1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1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7100"/>
                            </p:stCondLst>
                            <p:childTnLst>
                              <p:par>
                                <p:cTn id="8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1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74- Ff Aa d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"/>
                            </p:stCondLst>
                            <p:childTnLst>
                              <p:par>
                                <p:cTn id="9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8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80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8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80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8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8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8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800"/>
                            </p:stCondLst>
                            <p:childTnLst>
                              <p:par>
                                <p:cTn id="121" presetID="1" presetClass="exit" presetSubtype="0" fill="hold" grpId="1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9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0" dur="1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75- cdefgah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3" dur="1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"/>
                            </p:stCondLst>
                            <p:childTnLst>
                              <p:par>
                                <p:cTn id="1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00"/>
                            </p:stCondLst>
                            <p:childTnLst>
                              <p:par>
                                <p:cTn id="1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100"/>
                            </p:stCondLst>
                            <p:childTnLst>
                              <p:par>
                                <p:cTn id="1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1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1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100"/>
                            </p:stCondLst>
                            <p:childTnLst>
                              <p:par>
                                <p:cTn id="16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100"/>
                            </p:stCondLst>
                            <p:childTnLst>
                              <p:par>
                                <p:cTn id="1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100"/>
                            </p:stCondLst>
                            <p:childTnLst>
                              <p:par>
                                <p:cTn id="1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100"/>
                            </p:stCondLst>
                            <p:childTnLst>
                              <p:par>
                                <p:cTn id="17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100"/>
                            </p:stCondLst>
                            <p:childTnLst>
                              <p:par>
                                <p:cTn id="1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100"/>
                            </p:stCondLst>
                            <p:childTnLst>
                              <p:par>
                                <p:cTn id="1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100"/>
                            </p:stCondLst>
                            <p:childTnLst>
                              <p:par>
                                <p:cTn id="1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10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100"/>
                            </p:stCondLst>
                            <p:childTnLst>
                              <p:par>
                                <p:cTn id="1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100"/>
                            </p:stCondLst>
                            <p:childTnLst>
                              <p:par>
                                <p:cTn id="19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6100"/>
                            </p:stCondLst>
                            <p:childTnLst>
                              <p:par>
                                <p:cTn id="1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610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6100"/>
                            </p:stCondLst>
                            <p:childTnLst>
                              <p:par>
                                <p:cTn id="20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7100"/>
                            </p:stCondLst>
                            <p:childTnLst>
                              <p:par>
                                <p:cTn id="2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7100"/>
                            </p:stCondLst>
                            <p:childTnLst>
                              <p:par>
                                <p:cTn id="2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7100"/>
                            </p:stCondLst>
                            <p:childTnLst>
                              <p:par>
                                <p:cTn id="21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8100"/>
                            </p:stCondLst>
                            <p:childTnLst>
                              <p:par>
                                <p:cTn id="2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 animBg="1"/>
      <p:bldP spid="3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4" grpId="0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6" grpId="0" animBg="1"/>
      <p:bldP spid="40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836712"/>
            <a:ext cx="871296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Diatonická stupnice (durová)</a:t>
            </a:r>
            <a:endParaRPr 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528" name="Rectangle 16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107504" y="1979712"/>
                <a:ext cx="8856983" cy="4878288"/>
              </a:xfrm>
            </p:spPr>
            <p:txBody>
              <a:bodyPr/>
              <a:lstStyle/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 	Ale tyto tóny jsou od sebe různě daleko:</a:t>
                </a:r>
              </a:p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>
                    <a:latin typeface="Arial" panose="020B0604020202020204" pitchFamily="34" charset="0"/>
                  </a:rPr>
                  <a:t> </a:t>
                </a:r>
                <a:r>
                  <a:rPr lang="cs-CZ" altLang="cs-CZ" sz="2800" dirty="0" smtClean="0">
                    <a:latin typeface="Arial" panose="020B0604020202020204" pitchFamily="34" charset="0"/>
                  </a:rPr>
                  <a:t>	c	 	d		 e	 f		  g		 a		 h	 c‘</a:t>
                </a:r>
              </a:p>
              <a:p>
                <a:pPr marL="0" indent="0" defTabSz="540000"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	24	 :   27	:    30 : 32	  :   36	  :	40	  :	45 : 48</a:t>
                </a:r>
                <a:r>
                  <a:rPr lang="cs-CZ" sz="2800" dirty="0" smtClean="0"/>
                  <a:t> </a:t>
                </a:r>
                <a:r>
                  <a:rPr lang="cs-CZ" sz="2800" dirty="0"/>
                  <a:t>	</a:t>
                </a:r>
                <a:endParaRPr lang="cs-CZ" sz="2800" dirty="0" smtClean="0"/>
              </a:p>
              <a:p>
                <a:pPr marL="0" indent="0" defTabSz="540000">
                  <a:buNone/>
                </a:pPr>
                <a:r>
                  <a:rPr lang="cs-CZ" sz="2800" dirty="0" smtClean="0"/>
                  <a:t>	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	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𝟏𝟔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𝟏𝟓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 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𝟏𝟔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𝟏𝟓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</a:t>
                </a:r>
              </a:p>
              <a:p>
                <a:pPr marL="0" indent="0" defTabSz="540000">
                  <a:buNone/>
                </a:pPr>
                <a:r>
                  <a:rPr lang="cs-CZ" sz="2800" dirty="0"/>
                  <a:t>	||	</a:t>
                </a:r>
                <a:r>
                  <a:rPr lang="cs-CZ" sz="2800" dirty="0" smtClean="0"/>
                  <a:t>	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</a:t>
                </a:r>
                <a:endParaRPr lang="cs-CZ" sz="2800" dirty="0"/>
              </a:p>
              <a:p>
                <a:pPr marL="0" indent="0" defTabSz="540000">
                  <a:buNone/>
                </a:pPr>
                <a:r>
                  <a:rPr lang="cs-CZ" sz="2800" dirty="0"/>
                  <a:t>	||	</a:t>
                </a:r>
                <a:r>
                  <a:rPr lang="cs-CZ" sz="2800" b="1" dirty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||	</a:t>
                </a:r>
                <a:r>
                  <a:rPr lang="cs-CZ" sz="2800" dirty="0" smtClean="0"/>
                  <a:t>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 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||	</a:t>
                </a:r>
                <a:r>
                  <a:rPr lang="cs-CZ" sz="2800" dirty="0" smtClean="0"/>
                  <a:t>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 </a:t>
                </a:r>
                <a:endParaRPr lang="cs-CZ" sz="2800" dirty="0"/>
              </a:p>
              <a:p>
                <a:pPr marL="0" indent="0" defTabSz="540000"/>
                <a:r>
                  <a:rPr lang="cs-CZ" sz="2800" dirty="0"/>
                  <a:t>	c	cis	d	dis	e	f	fis	g	gis	a	ais	h	c</a:t>
                </a:r>
                <a:r>
                  <a:rPr lang="cs-CZ" sz="2800" dirty="0" smtClean="0"/>
                  <a:t>‘</a:t>
                </a:r>
                <a:endParaRPr lang="cs-CZ" sz="2800" dirty="0"/>
              </a:p>
              <a:p>
                <a:pPr defTabSz="720000" eaLnBrk="1" hangingPunct="1">
                  <a:buNone/>
                </a:pPr>
                <a:endParaRPr lang="en-US" altLang="cs-CZ" sz="2800" dirty="0" smtClean="0"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4528" name="Rectangle 1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107504" y="1979712"/>
                <a:ext cx="8856983" cy="4878288"/>
              </a:xfrm>
              <a:blipFill rotWithShape="0">
                <a:blip r:embed="rId4"/>
                <a:stretch>
                  <a:fillRect l="-688" t="-13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ál 3"/>
          <p:cNvSpPr/>
          <p:nvPr/>
        </p:nvSpPr>
        <p:spPr>
          <a:xfrm>
            <a:off x="539552" y="2924944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1598409" y="2924944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2719586" y="292249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3334820" y="292249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445285" y="2917555"/>
            <a:ext cx="576064" cy="1356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5565115" y="291755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6562999" y="293662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7228494" y="292760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67544" y="537321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1035255" y="537321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1613757" y="53807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2189821" y="538434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2765885" y="53807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3320355" y="536921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3877881" y="538434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4403318" y="536921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4910217" y="535106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5401950" y="535106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5944679" y="53596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6487408" y="53596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/>
          <p:cNvSpPr/>
          <p:nvPr/>
        </p:nvSpPr>
        <p:spPr>
          <a:xfrm>
            <a:off x="7030137" y="53596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048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5- cdefgah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200"/>
                            </p:stCondLst>
                            <p:childTnLst>
                              <p:par>
                                <p:cTn id="6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700"/>
                            </p:stCondLst>
                            <p:childTnLst>
                              <p:par>
                                <p:cTn id="70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1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82- chroma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1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1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100"/>
                            </p:stCondLst>
                            <p:childTnLst>
                              <p:par>
                                <p:cTn id="9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1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10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1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10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1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1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1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100"/>
                            </p:stCondLst>
                            <p:childTnLst>
                              <p:par>
                                <p:cTn id="1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1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100"/>
                            </p:stCondLst>
                            <p:childTnLst>
                              <p:par>
                                <p:cTn id="12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1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100"/>
                            </p:stCondLst>
                            <p:childTnLst>
                              <p:par>
                                <p:cTn id="13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1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100"/>
                            </p:stCondLst>
                            <p:childTnLst>
                              <p:par>
                                <p:cTn id="1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10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100"/>
                            </p:stCondLst>
                            <p:childTnLst>
                              <p:par>
                                <p:cTn id="1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11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1100"/>
                            </p:stCondLst>
                            <p:childTnLst>
                              <p:par>
                                <p:cTn id="15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2100"/>
                            </p:stCondLst>
                            <p:childTnLst>
                              <p:par>
                                <p:cTn id="1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2100"/>
                            </p:stCondLst>
                            <p:childTnLst>
                              <p:par>
                                <p:cTn id="1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4528" name="Rectangle 16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132662" y="1844824"/>
                <a:ext cx="9011338" cy="5085184"/>
              </a:xfrm>
            </p:spPr>
            <p:txBody>
              <a:bodyPr/>
              <a:lstStyle/>
              <a:p>
                <a:pPr marL="0" indent="0" defTabSz="540000" eaLnBrk="1" hangingPunct="1"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 </a:t>
                </a:r>
                <a:r>
                  <a:rPr lang="cs-CZ" altLang="cs-CZ" sz="1800" b="1" dirty="0" smtClean="0"/>
                  <a:t>1,0 : 1,06… : 1,12… : 1,19… : 1,26… : 1,33… : 1,41… : 1,50… : 1,59… : 1,68… : 1,78… : 1,89… : 2,0</a:t>
                </a:r>
              </a:p>
              <a:p>
                <a:pPr marL="0" indent="0" defTabSz="540000" eaLnBrk="1" hangingPunct="1">
                  <a:buNone/>
                </a:pPr>
                <a:r>
                  <a:rPr lang="cs-CZ" sz="2800" dirty="0">
                    <a:latin typeface="Arial" panose="020B0604020202020204" pitchFamily="34" charset="0"/>
                  </a:rPr>
                  <a:t> </a:t>
                </a:r>
                <a:r>
                  <a:rPr lang="cs-CZ" sz="2800" dirty="0" smtClean="0">
                    <a:latin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cs-CZ" altLang="cs-CZ" sz="2000" b="1" dirty="0" smtClean="0">
                    <a:latin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0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endParaRPr lang="cs-CZ" altLang="cs-CZ" sz="2000" b="1" dirty="0" smtClean="0">
                  <a:latin typeface="Arial" panose="020B0604020202020204" pitchFamily="34" charset="0"/>
                </a:endParaRPr>
              </a:p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sz="2800" dirty="0" smtClean="0">
                    <a:latin typeface="Arial" panose="020B0604020202020204" pitchFamily="34" charset="0"/>
                  </a:rPr>
                  <a:t>   </a:t>
                </a:r>
                <a:r>
                  <a:rPr lang="cs-CZ" sz="2800" dirty="0" smtClean="0"/>
                  <a:t>||  </a:t>
                </a:r>
                <a:r>
                  <a:rPr lang="cs-CZ" sz="2800" dirty="0"/>
                  <a:t> </a:t>
                </a:r>
                <a:r>
                  <a:rPr lang="cs-CZ" sz="2800" dirty="0" smtClean="0"/>
                  <a:t>   </a:t>
                </a:r>
                <a:r>
                  <a:rPr lang="cs-CZ" sz="2800" b="1" dirty="0" smtClean="0"/>
                  <a:t>|      </a:t>
                </a:r>
                <a:r>
                  <a:rPr lang="cs-CZ" sz="2800" dirty="0" smtClean="0"/>
                  <a:t>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 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  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  ||     || </a:t>
                </a:r>
                <a:endParaRPr lang="cs-CZ" sz="2800" dirty="0"/>
              </a:p>
              <a:p>
                <a:pPr marL="0" indent="0" defTabSz="540000"/>
                <a:r>
                  <a:rPr lang="cs-CZ" sz="2800" dirty="0"/>
                  <a:t>	</a:t>
                </a:r>
                <a:r>
                  <a:rPr lang="cs-CZ" sz="2800" dirty="0" smtClean="0"/>
                  <a:t> c</a:t>
                </a:r>
                <a:r>
                  <a:rPr lang="cs-CZ" sz="2800" dirty="0"/>
                  <a:t>	cis	</a:t>
                </a:r>
                <a:r>
                  <a:rPr lang="cs-CZ" sz="2800" dirty="0" smtClean="0"/>
                  <a:t> d</a:t>
                </a:r>
                <a:r>
                  <a:rPr lang="cs-CZ" sz="2800" dirty="0"/>
                  <a:t>	dis	</a:t>
                </a:r>
                <a:r>
                  <a:rPr lang="cs-CZ" sz="2800" dirty="0" smtClean="0"/>
                  <a:t>  e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f</a:t>
                </a:r>
                <a:r>
                  <a:rPr lang="cs-CZ" sz="2800" dirty="0"/>
                  <a:t>	fis	</a:t>
                </a:r>
                <a:r>
                  <a:rPr lang="cs-CZ" sz="2800" dirty="0" smtClean="0"/>
                  <a:t> g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gis</a:t>
                </a:r>
                <a:r>
                  <a:rPr lang="cs-CZ" sz="2800" dirty="0"/>
                  <a:t>	a	ais	</a:t>
                </a:r>
                <a:r>
                  <a:rPr lang="cs-CZ" sz="2800" dirty="0" smtClean="0"/>
                  <a:t> h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c‘</a:t>
                </a:r>
                <a:endParaRPr lang="cs-CZ" sz="2800" dirty="0"/>
              </a:p>
              <a:p>
                <a:pPr defTabSz="720000" eaLnBrk="1" hangingPunct="1">
                  <a:buNone/>
                </a:pPr>
                <a:endParaRPr lang="en-US" altLang="cs-CZ" sz="2800" dirty="0" smtClean="0"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4528" name="Rectangle 1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132662" y="1844824"/>
                <a:ext cx="9011338" cy="5085184"/>
              </a:xfrm>
              <a:blipFill rotWithShape="0">
                <a:blip r:embed="rId3"/>
                <a:stretch>
                  <a:fillRect l="-677" r="-142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906353"/>
              </p:ext>
            </p:extLst>
          </p:nvPr>
        </p:nvGraphicFramePr>
        <p:xfrm>
          <a:off x="-252542" y="3356993"/>
          <a:ext cx="10513167" cy="32764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544"/>
                <a:gridCol w="331544"/>
                <a:gridCol w="469554"/>
                <a:gridCol w="444711"/>
                <a:gridCol w="436015"/>
                <a:gridCol w="506822"/>
                <a:gridCol w="331544"/>
                <a:gridCol w="390054"/>
                <a:gridCol w="331544"/>
                <a:gridCol w="331544"/>
                <a:gridCol w="331544"/>
                <a:gridCol w="331544"/>
                <a:gridCol w="561483"/>
                <a:gridCol w="331544"/>
                <a:gridCol w="650918"/>
                <a:gridCol w="331544"/>
                <a:gridCol w="331544"/>
                <a:gridCol w="621106"/>
                <a:gridCol w="331544"/>
                <a:gridCol w="406202"/>
                <a:gridCol w="331544"/>
                <a:gridCol w="331544"/>
                <a:gridCol w="331544"/>
                <a:gridCol w="390054"/>
                <a:gridCol w="331544"/>
                <a:gridCol w="331544"/>
                <a:gridCol w="331544"/>
              </a:tblGrid>
              <a:tr h="1101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 </a:t>
                      </a:r>
                      <a:r>
                        <a:rPr lang="cs-CZ" sz="1200" dirty="0" smtClean="0">
                          <a:effectLst/>
                        </a:rPr>
                        <a:t>   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c</a:t>
                      </a:r>
                      <a:r>
                        <a:rPr lang="cs-CZ" sz="2800" dirty="0" smtClean="0">
                          <a:solidFill>
                            <a:schemeClr val="tx2"/>
                          </a:solidFill>
                          <a:effectLst/>
                        </a:rPr>
                        <a:t>#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 smtClean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d#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f#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g#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a#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228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771228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d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e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f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g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a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h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‘</a:t>
                      </a: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</a:tr>
              <a:tr h="10651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25707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07504" y="836712"/>
            <a:ext cx="8712968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9pPr>
          </a:lstStyle>
          <a:p>
            <a:pPr algn="ctr" eaLnBrk="1" hangingPunct="1">
              <a:defRPr/>
            </a:pPr>
            <a:r>
              <a:rPr lang="cs-CZ" kern="0" dirty="0" smtClean="0"/>
              <a:t>Chromatická stupnice</a:t>
            </a:r>
            <a:endParaRPr lang="en-US" kern="0" dirty="0" smtClean="0"/>
          </a:p>
        </p:txBody>
      </p:sp>
      <p:sp>
        <p:nvSpPr>
          <p:cNvPr id="7" name="Ovál 6"/>
          <p:cNvSpPr/>
          <p:nvPr/>
        </p:nvSpPr>
        <p:spPr>
          <a:xfrm>
            <a:off x="780376" y="544209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1289211" y="4364941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1911293" y="544209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2483498" y="4388191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3041883" y="5442092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4082173" y="5442091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620625" y="438741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5332048" y="5442090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6021882" y="438741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6663607" y="5442089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7467138" y="438741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7887154" y="5444078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8894627" y="5442088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663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91- chromatika xy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1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1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2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2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3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3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4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4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5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5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6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6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7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7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8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8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9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9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1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11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11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12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120"/>
                            </p:stCondLst>
                            <p:childTnLst>
                              <p:par>
                                <p:cTn id="8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8" grpId="0" autoUpdateAnimBg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theme/theme1.xml><?xml version="1.0" encoding="utf-8"?>
<a:theme xmlns:a="http://schemas.openxmlformats.org/drawingml/2006/main" name="sakura2">
  <a:themeElements>
    <a:clrScheme name="sakura2 2">
      <a:dk1>
        <a:srgbClr val="000000"/>
      </a:dk1>
      <a:lt1>
        <a:srgbClr val="7ABEEC"/>
      </a:lt1>
      <a:dk2>
        <a:srgbClr val="FFFFFF"/>
      </a:dk2>
      <a:lt2>
        <a:srgbClr val="2C8DE6"/>
      </a:lt2>
      <a:accent1>
        <a:srgbClr val="FFE5EE"/>
      </a:accent1>
      <a:accent2>
        <a:srgbClr val="FFBBD3"/>
      </a:accent2>
      <a:accent3>
        <a:srgbClr val="BEDBF4"/>
      </a:accent3>
      <a:accent4>
        <a:srgbClr val="000000"/>
      </a:accent4>
      <a:accent5>
        <a:srgbClr val="FFF0F5"/>
      </a:accent5>
      <a:accent6>
        <a:srgbClr val="E7A9BF"/>
      </a:accent6>
      <a:hlink>
        <a:srgbClr val="BD7E3F"/>
      </a:hlink>
      <a:folHlink>
        <a:srgbClr val="624120"/>
      </a:folHlink>
    </a:clrScheme>
    <a:fontScheme name="sakura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kura2 1">
        <a:dk1>
          <a:srgbClr val="000000"/>
        </a:dk1>
        <a:lt1>
          <a:srgbClr val="3E98FA"/>
        </a:lt1>
        <a:dk2>
          <a:srgbClr val="F4F3D9"/>
        </a:dk2>
        <a:lt2>
          <a:srgbClr val="02244A"/>
        </a:lt2>
        <a:accent1>
          <a:srgbClr val="FFE5EE"/>
        </a:accent1>
        <a:accent2>
          <a:srgbClr val="FFBBD3"/>
        </a:accent2>
        <a:accent3>
          <a:srgbClr val="AFCAFC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C08142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2">
        <a:dk1>
          <a:srgbClr val="000000"/>
        </a:dk1>
        <a:lt1>
          <a:srgbClr val="7ABEEC"/>
        </a:lt1>
        <a:dk2>
          <a:srgbClr val="FFFFFF"/>
        </a:dk2>
        <a:lt2>
          <a:srgbClr val="2C8DE6"/>
        </a:lt2>
        <a:accent1>
          <a:srgbClr val="FFE5EE"/>
        </a:accent1>
        <a:accent2>
          <a:srgbClr val="FFBBD3"/>
        </a:accent2>
        <a:accent3>
          <a:srgbClr val="BEDBF4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BD7E3F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DDDDDD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EAEAE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4">
        <a:dk1>
          <a:srgbClr val="2B2B43"/>
        </a:dk1>
        <a:lt1>
          <a:srgbClr val="A5A4C2"/>
        </a:lt1>
        <a:dk2>
          <a:srgbClr val="FCFBD1"/>
        </a:dk2>
        <a:lt2>
          <a:srgbClr val="454464"/>
        </a:lt2>
        <a:accent1>
          <a:srgbClr val="DEDB9A"/>
        </a:accent1>
        <a:accent2>
          <a:srgbClr val="B0B375"/>
        </a:accent2>
        <a:accent3>
          <a:srgbClr val="CFCFDD"/>
        </a:accent3>
        <a:accent4>
          <a:srgbClr val="232338"/>
        </a:accent4>
        <a:accent5>
          <a:srgbClr val="ECEACA"/>
        </a:accent5>
        <a:accent6>
          <a:srgbClr val="9FA269"/>
        </a:accent6>
        <a:hlink>
          <a:srgbClr val="BA8B4C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5">
        <a:dk1>
          <a:srgbClr val="242438"/>
        </a:dk1>
        <a:lt1>
          <a:srgbClr val="DFDFE9"/>
        </a:lt1>
        <a:dk2>
          <a:srgbClr val="605F8D"/>
        </a:dk2>
        <a:lt2>
          <a:srgbClr val="A5A4C2"/>
        </a:lt2>
        <a:accent1>
          <a:srgbClr val="FFFEE5"/>
        </a:accent1>
        <a:accent2>
          <a:srgbClr val="ECE9A8"/>
        </a:accent2>
        <a:accent3>
          <a:srgbClr val="ECECF2"/>
        </a:accent3>
        <a:accent4>
          <a:srgbClr val="1D1D2E"/>
        </a:accent4>
        <a:accent5>
          <a:srgbClr val="FFFEF0"/>
        </a:accent5>
        <a:accent6>
          <a:srgbClr val="D6D398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6">
        <a:dk1>
          <a:srgbClr val="242438"/>
        </a:dk1>
        <a:lt1>
          <a:srgbClr val="CBE5F7"/>
        </a:lt1>
        <a:dk2>
          <a:srgbClr val="1460A6"/>
        </a:dk2>
        <a:lt2>
          <a:srgbClr val="74B4EE"/>
        </a:lt2>
        <a:accent1>
          <a:srgbClr val="FFFCC9"/>
        </a:accent1>
        <a:accent2>
          <a:srgbClr val="DFDDAD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CAC89C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7">
        <a:dk1>
          <a:srgbClr val="242438"/>
        </a:dk1>
        <a:lt1>
          <a:srgbClr val="CBE5F7"/>
        </a:lt1>
        <a:dk2>
          <a:srgbClr val="1460A6"/>
        </a:dk2>
        <a:lt2>
          <a:srgbClr val="7DE3E5"/>
        </a:lt2>
        <a:accent1>
          <a:srgbClr val="FFFCC9"/>
        </a:accent1>
        <a:accent2>
          <a:srgbClr val="F6BF9A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DFAD8B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SAKURA2</Template>
  <TotalTime>1518</TotalTime>
  <Words>267</Words>
  <Application>Microsoft Office PowerPoint</Application>
  <PresentationFormat>Předvádění na obrazovce (4:3)</PresentationFormat>
  <Paragraphs>250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9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20" baseType="lpstr">
      <vt:lpstr>Algerian</vt:lpstr>
      <vt:lpstr>Arial</vt:lpstr>
      <vt:lpstr>Arial Black</vt:lpstr>
      <vt:lpstr>Arial Narrow</vt:lpstr>
      <vt:lpstr>Cambria Math</vt:lpstr>
      <vt:lpstr>PMingLiU</vt:lpstr>
      <vt:lpstr>Symbol</vt:lpstr>
      <vt:lpstr>Times New Roman</vt:lpstr>
      <vt:lpstr>Wingdings</vt:lpstr>
      <vt:lpstr>sakura2</vt:lpstr>
      <vt:lpstr>Hudba ušima fyziky bílé a černé klávesy  J. Obdržálek</vt:lpstr>
      <vt:lpstr>Prezentace aplikace PowerPoint</vt:lpstr>
      <vt:lpstr>Základy z hudby: tón</vt:lpstr>
      <vt:lpstr>Interval = vzdálenost 2 tónů</vt:lpstr>
      <vt:lpstr>Oktáva</vt:lpstr>
      <vt:lpstr>Vyšší harmonické znovu</vt:lpstr>
      <vt:lpstr>Tónika, dominanta, subdominanta</vt:lpstr>
      <vt:lpstr>Diatonická stupnice (durová)</vt:lpstr>
      <vt:lpstr>Prezentace aplikace PowerPoint</vt:lpstr>
      <vt:lpstr>Děkuji za pozornost</vt:lpstr>
    </vt:vector>
  </TitlesOfParts>
  <Company>MFF UK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 Obdrzalek</dc:creator>
  <cp:lastModifiedBy>Jan Obdrzalek</cp:lastModifiedBy>
  <cp:revision>87</cp:revision>
  <dcterms:created xsi:type="dcterms:W3CDTF">2012-11-04T18:18:22Z</dcterms:created>
  <dcterms:modified xsi:type="dcterms:W3CDTF">2018-05-28T10:15:18Z</dcterms:modified>
</cp:coreProperties>
</file>