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429" r:id="rId2"/>
  </p:sldIdLst>
  <p:sldSz cx="9144000" cy="6858000" type="screen4x3"/>
  <p:notesSz cx="7099300" cy="102346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D00"/>
    <a:srgbClr val="FFFF99"/>
    <a:srgbClr val="FF66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6" autoAdjust="0"/>
    <p:restoredTop sz="89225" autoAdjust="0"/>
  </p:normalViewPr>
  <p:slideViewPr>
    <p:cSldViewPr>
      <p:cViewPr varScale="1">
        <p:scale>
          <a:sx n="78" d="100"/>
          <a:sy n="78" d="100"/>
        </p:scale>
        <p:origin x="1234" y="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C48C81-F1AE-488B-8374-CD019AC0B8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5562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FD8B3-D909-4AA0-83C2-E3DED9072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0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11541-890D-4AFE-BF49-B4897B48C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8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3A28C-FC08-4688-86B3-259DFFD9B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35C1D-E9A3-4E0D-8AF4-14855DC13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5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50F23-38D1-43E1-9894-4BED94A57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B199-7611-4F92-A31A-AC397884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14A10-44E0-4023-9072-1661BBE0E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6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3EA27-199E-42BB-BF35-3AE6E5FA5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6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2AE94-80D3-4035-9768-834597EE7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9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1698-AB8E-40E0-B290-6DF207CB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5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839EB-216C-46FC-B338-4AF9EFF3E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9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タイトルテキストの書式を編集するにはクリックします。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アウトラインテキストの書式を編集するにはクリックします。</a:t>
            </a:r>
          </a:p>
          <a:p>
            <a:pPr lvl="1"/>
            <a:r>
              <a:rPr lang="en-GB" altLang="en-US"/>
              <a:t>2レベル目のアウトライン</a:t>
            </a:r>
          </a:p>
          <a:p>
            <a:pPr lvl="2"/>
            <a:r>
              <a:rPr lang="en-GB" altLang="en-US"/>
              <a:t>3レベル目のアウトライン</a:t>
            </a:r>
          </a:p>
          <a:p>
            <a:pPr lvl="3"/>
            <a:r>
              <a:rPr lang="en-GB" altLang="en-US"/>
              <a:t>4レベル目のアウトライン</a:t>
            </a:r>
          </a:p>
          <a:p>
            <a:pPr lvl="4"/>
            <a:r>
              <a:rPr lang="en-GB" altLang="en-US"/>
              <a:t>5レベル目のアウトライン</a:t>
            </a:r>
          </a:p>
          <a:p>
            <a:pPr lvl="4"/>
            <a:r>
              <a:rPr lang="en-GB" altLang="en-US"/>
              <a:t>6レベル目のアウトライン</a:t>
            </a:r>
          </a:p>
          <a:p>
            <a:pPr lvl="4"/>
            <a:r>
              <a:rPr lang="en-GB" altLang="en-US"/>
              <a:t>7レベル目のアウトライン</a:t>
            </a:r>
          </a:p>
          <a:p>
            <a:pPr lvl="4"/>
            <a:r>
              <a:rPr lang="en-GB" altLang="en-US"/>
              <a:t>8レベル目のアウトライン</a:t>
            </a:r>
          </a:p>
          <a:p>
            <a:pPr lvl="4"/>
            <a:r>
              <a:rPr lang="en-GB" altLang="en-US"/>
              <a:t>9レベル目のアウトライン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95045C-1532-41F4-A3DC-458445D09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mt.cz/" TargetMode="External"/><Relationship Id="rId7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Simulations of astrophysical explosions: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Influence of binary stars and other stellar exotica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14748" y="96434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Ond</a:t>
            </a:r>
            <a:r>
              <a:rPr lang="cs-CZ" sz="2400" dirty="0" err="1">
                <a:solidFill>
                  <a:schemeClr val="tx1"/>
                </a:solidFill>
              </a:rPr>
              <a:t>řej</a:t>
            </a:r>
            <a:r>
              <a:rPr lang="cs-CZ" sz="2400" dirty="0">
                <a:solidFill>
                  <a:schemeClr val="tx1"/>
                </a:solidFill>
              </a:rPr>
              <a:t> Pejcha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cs-CZ" sz="1600" dirty="0">
                <a:solidFill>
                  <a:schemeClr val="tx1"/>
                </a:solidFill>
              </a:rPr>
              <a:t>http://utf.mff.cuni.cz/~pejcha/</a:t>
            </a:r>
          </a:p>
        </p:txBody>
      </p:sp>
      <p:pic>
        <p:nvPicPr>
          <p:cNvPr id="1026" name="Picture 2" descr="Image result for erc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3719" r="8334" b="10290"/>
          <a:stretch/>
        </p:blipFill>
        <p:spPr bwMode="auto">
          <a:xfrm>
            <a:off x="761260" y="5943599"/>
            <a:ext cx="16002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ŠMT ČR">
            <a:hlinkClick r:id="rId3" tooltip="MŠMT ČR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7"/>
          <a:stretch/>
        </p:blipFill>
        <p:spPr bwMode="auto">
          <a:xfrm>
            <a:off x="2667000" y="6076949"/>
            <a:ext cx="1066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5846D1-CF9F-4CB6-878C-7F5D8BEFA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943599"/>
            <a:ext cx="1456972" cy="9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undations Support Exploration | The Ohio State University">
            <a:extLst>
              <a:ext uri="{FF2B5EF4-FFF2-40B4-BE49-F238E27FC236}">
                <a16:creationId xmlns:a16="http://schemas.microsoft.com/office/drawing/2014/main" id="{28B8521E-AA05-40AE-B48C-CB54011B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16" y="3969603"/>
            <a:ext cx="3028136" cy="288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0369B-8A27-4E63-B069-CAE2661A11B3}"/>
              </a:ext>
            </a:extLst>
          </p:cNvPr>
          <p:cNvSpPr txBox="1"/>
          <p:nvPr/>
        </p:nvSpPr>
        <p:spPr>
          <a:xfrm>
            <a:off x="136201" y="1790646"/>
            <a:ext cx="4264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Radiation hydrodynamics on moving meshes</a:t>
            </a:r>
          </a:p>
        </p:txBody>
      </p:sp>
      <p:pic>
        <p:nvPicPr>
          <p:cNvPr id="15" name="Picture 14" descr="Chart, pie chart&#10;&#10;Description automatically generated">
            <a:extLst>
              <a:ext uri="{FF2B5EF4-FFF2-40B4-BE49-F238E27FC236}">
                <a16:creationId xmlns:a16="http://schemas.microsoft.com/office/drawing/2014/main" id="{FE3D215F-F8FF-4FC0-B228-0B3CF36DB4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6296" r="52942"/>
          <a:stretch/>
        </p:blipFill>
        <p:spPr>
          <a:xfrm>
            <a:off x="588165" y="2257088"/>
            <a:ext cx="3360382" cy="32752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13EB66-FE6E-4E35-9C19-293D2F08FB3F}"/>
              </a:ext>
            </a:extLst>
          </p:cNvPr>
          <p:cNvSpPr txBox="1"/>
          <p:nvPr/>
        </p:nvSpPr>
        <p:spPr>
          <a:xfrm>
            <a:off x="5577348" y="1780347"/>
            <a:ext cx="3566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Supernovae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Classical novae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Colliding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Other weird transients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Optical, X-ray, gamma-ray</a:t>
            </a:r>
          </a:p>
        </p:txBody>
      </p:sp>
    </p:spTree>
    <p:extLst>
      <p:ext uri="{BB962C8B-B14F-4D97-AF65-F5344CB8AC3E}">
        <p14:creationId xmlns:p14="http://schemas.microsoft.com/office/powerpoint/2010/main" val="34298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11640</TotalTime>
  <Words>48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the Neutrino Mechanism of Core-Collapse Supernovae</dc:title>
  <dc:creator>Ondrej Pejcha</dc:creator>
  <cp:lastModifiedBy>Ondřej Pejcha</cp:lastModifiedBy>
  <cp:revision>746</cp:revision>
  <cp:lastPrinted>1601-01-01T00:00:00Z</cp:lastPrinted>
  <dcterms:created xsi:type="dcterms:W3CDTF">2010-08-24T01:13:03Z</dcterms:created>
  <dcterms:modified xsi:type="dcterms:W3CDTF">2021-10-03T19:20:09Z</dcterms:modified>
</cp:coreProperties>
</file>